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5"/>
  </p:notesMasterIdLst>
  <p:sldIdLst>
    <p:sldId id="864" r:id="rId2"/>
    <p:sldId id="931" r:id="rId3"/>
    <p:sldId id="927" r:id="rId4"/>
    <p:sldId id="912" r:id="rId5"/>
    <p:sldId id="919" r:id="rId6"/>
    <p:sldId id="928" r:id="rId7"/>
    <p:sldId id="991" r:id="rId8"/>
    <p:sldId id="992" r:id="rId9"/>
    <p:sldId id="995" r:id="rId10"/>
    <p:sldId id="996" r:id="rId11"/>
    <p:sldId id="1124" r:id="rId12"/>
    <p:sldId id="1120" r:id="rId13"/>
    <p:sldId id="1035" r:id="rId14"/>
    <p:sldId id="1136" r:id="rId15"/>
    <p:sldId id="257" r:id="rId16"/>
    <p:sldId id="258" r:id="rId17"/>
    <p:sldId id="259" r:id="rId18"/>
    <p:sldId id="261" r:id="rId19"/>
    <p:sldId id="264" r:id="rId20"/>
    <p:sldId id="265" r:id="rId21"/>
    <p:sldId id="266" r:id="rId22"/>
    <p:sldId id="267" r:id="rId23"/>
    <p:sldId id="26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5C4610"/>
    <a:srgbClr val="C5D78D"/>
    <a:srgbClr val="89D1A3"/>
    <a:srgbClr val="F7F7F7"/>
    <a:srgbClr val="FDFDFD"/>
    <a:srgbClr val="F5D9CC"/>
    <a:srgbClr val="1F4E79"/>
    <a:srgbClr val="E6EC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81" autoAdjust="0"/>
    <p:restoredTop sz="89322" autoAdjust="0"/>
  </p:normalViewPr>
  <p:slideViewPr>
    <p:cSldViewPr snapToGrid="0">
      <p:cViewPr varScale="1">
        <p:scale>
          <a:sx n="81" d="100"/>
          <a:sy n="81" d="100"/>
        </p:scale>
        <p:origin x="756" y="78"/>
      </p:cViewPr>
      <p:guideLst>
        <p:guide orient="horz" pos="2160"/>
        <p:guide pos="3840"/>
      </p:guideLst>
    </p:cSldViewPr>
  </p:slideViewPr>
  <p:outlineViewPr>
    <p:cViewPr>
      <p:scale>
        <a:sx n="33" d="100"/>
        <a:sy n="33" d="100"/>
      </p:scale>
      <p:origin x="0" y="138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E0C2D5-8289-477E-8275-DFB66A4949F7}"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s-ES"/>
        </a:p>
      </dgm:t>
    </dgm:pt>
    <dgm:pt modelId="{782955AB-6049-4EBB-8A34-6A5DBF624599}">
      <dgm:prSet phldrT="[Texto]" custT="1"/>
      <dgm:spPr>
        <a:solidFill>
          <a:schemeClr val="accent2"/>
        </a:solidFill>
      </dgm:spPr>
      <dgm:t>
        <a:bodyPr lIns="936000"/>
        <a:lstStyle/>
        <a:p>
          <a:pPr algn="ctr"/>
          <a:r>
            <a:rPr lang="es-ES" sz="2400" b="1" dirty="0"/>
            <a:t>EDIFICACIONES</a:t>
          </a:r>
        </a:p>
        <a:p>
          <a:pPr algn="ctr"/>
          <a:r>
            <a:rPr lang="es-ES" sz="2400" b="1" dirty="0"/>
            <a:t>Sonia Campos Fernández</a:t>
          </a:r>
        </a:p>
      </dgm:t>
    </dgm:pt>
    <dgm:pt modelId="{C165BF13-A463-470F-95D7-5AA93AE90BB3}" type="parTrans" cxnId="{98D1F203-CCF5-4223-9C96-76DAE12EAFF5}">
      <dgm:prSet/>
      <dgm:spPr/>
      <dgm:t>
        <a:bodyPr/>
        <a:lstStyle/>
        <a:p>
          <a:endParaRPr lang="es-ES" sz="2800"/>
        </a:p>
      </dgm:t>
    </dgm:pt>
    <dgm:pt modelId="{D89C6CE9-0946-49E5-A569-6972BDFAB42B}" type="sibTrans" cxnId="{98D1F203-CCF5-4223-9C96-76DAE12EAFF5}">
      <dgm:prSet/>
      <dgm:spPr/>
      <dgm:t>
        <a:bodyPr/>
        <a:lstStyle/>
        <a:p>
          <a:endParaRPr lang="es-ES" sz="2800"/>
        </a:p>
      </dgm:t>
    </dgm:pt>
    <dgm:pt modelId="{671CD088-C35B-41CF-95E3-5DAB6654E3E6}" type="pres">
      <dgm:prSet presAssocID="{89E0C2D5-8289-477E-8275-DFB66A4949F7}" presName="linear" presStyleCnt="0">
        <dgm:presLayoutVars>
          <dgm:dir/>
          <dgm:resizeHandles val="exact"/>
        </dgm:presLayoutVars>
      </dgm:prSet>
      <dgm:spPr/>
    </dgm:pt>
    <dgm:pt modelId="{D2E36813-13AE-4D58-949F-C3C75C89E454}" type="pres">
      <dgm:prSet presAssocID="{782955AB-6049-4EBB-8A34-6A5DBF624599}" presName="comp" presStyleCnt="0"/>
      <dgm:spPr/>
    </dgm:pt>
    <dgm:pt modelId="{405C25C4-3E3C-46B0-9364-2A94E78051F0}" type="pres">
      <dgm:prSet presAssocID="{782955AB-6049-4EBB-8A34-6A5DBF624599}" presName="box" presStyleLbl="node1" presStyleIdx="0" presStyleCnt="1" custScaleX="100000" custScaleY="100098" custLinFactNeighborX="-1152" custLinFactNeighborY="-457"/>
      <dgm:spPr/>
    </dgm:pt>
    <dgm:pt modelId="{CB31E6FE-C587-40B7-B871-789A4672712E}" type="pres">
      <dgm:prSet presAssocID="{782955AB-6049-4EBB-8A34-6A5DBF624599}" presName="img" presStyleLbl="fgImgPlace1" presStyleIdx="0" presStyleCnt="1" custScaleX="165552" custScaleY="113193" custLinFactNeighborX="21072"/>
      <dgm:spPr>
        <a:blipFill rotWithShape="1">
          <a:blip xmlns:r="http://schemas.openxmlformats.org/officeDocument/2006/relationships" r:embed="rId1"/>
          <a:stretch>
            <a:fillRect/>
          </a:stretch>
        </a:blipFill>
      </dgm:spPr>
    </dgm:pt>
    <dgm:pt modelId="{07E82D8D-0272-4F36-8B69-FBFEBA8D83A3}" type="pres">
      <dgm:prSet presAssocID="{782955AB-6049-4EBB-8A34-6A5DBF624599}" presName="text" presStyleLbl="node1" presStyleIdx="0" presStyleCnt="1">
        <dgm:presLayoutVars>
          <dgm:bulletEnabled val="1"/>
        </dgm:presLayoutVars>
      </dgm:prSet>
      <dgm:spPr/>
    </dgm:pt>
  </dgm:ptLst>
  <dgm:cxnLst>
    <dgm:cxn modelId="{98D1F203-CCF5-4223-9C96-76DAE12EAFF5}" srcId="{89E0C2D5-8289-477E-8275-DFB66A4949F7}" destId="{782955AB-6049-4EBB-8A34-6A5DBF624599}" srcOrd="0" destOrd="0" parTransId="{C165BF13-A463-470F-95D7-5AA93AE90BB3}" sibTransId="{D89C6CE9-0946-49E5-A569-6972BDFAB42B}"/>
    <dgm:cxn modelId="{0F91B4B4-37D9-4A87-9AD0-36490D3B6C4B}" type="presOf" srcId="{782955AB-6049-4EBB-8A34-6A5DBF624599}" destId="{405C25C4-3E3C-46B0-9364-2A94E78051F0}" srcOrd="0" destOrd="0" presId="urn:microsoft.com/office/officeart/2005/8/layout/vList4#1"/>
    <dgm:cxn modelId="{C0474CD2-60EF-48DA-8A04-8E1A1738A936}" type="presOf" srcId="{89E0C2D5-8289-477E-8275-DFB66A4949F7}" destId="{671CD088-C35B-41CF-95E3-5DAB6654E3E6}" srcOrd="0" destOrd="0" presId="urn:microsoft.com/office/officeart/2005/8/layout/vList4#1"/>
    <dgm:cxn modelId="{04A439EC-D41E-41BB-9658-5DF88B6A7719}" type="presOf" srcId="{782955AB-6049-4EBB-8A34-6A5DBF624599}" destId="{07E82D8D-0272-4F36-8B69-FBFEBA8D83A3}" srcOrd="1" destOrd="0" presId="urn:microsoft.com/office/officeart/2005/8/layout/vList4#1"/>
    <dgm:cxn modelId="{463397B6-D358-4ECD-8E48-618365390248}" type="presParOf" srcId="{671CD088-C35B-41CF-95E3-5DAB6654E3E6}" destId="{D2E36813-13AE-4D58-949F-C3C75C89E454}" srcOrd="0" destOrd="0" presId="urn:microsoft.com/office/officeart/2005/8/layout/vList4#1"/>
    <dgm:cxn modelId="{F7874B74-6FE4-4600-855E-0075911F8D6E}" type="presParOf" srcId="{D2E36813-13AE-4D58-949F-C3C75C89E454}" destId="{405C25C4-3E3C-46B0-9364-2A94E78051F0}" srcOrd="0" destOrd="0" presId="urn:microsoft.com/office/officeart/2005/8/layout/vList4#1"/>
    <dgm:cxn modelId="{80D4FD04-F3D5-4049-A23D-7E897B2393BD}" type="presParOf" srcId="{D2E36813-13AE-4D58-949F-C3C75C89E454}" destId="{CB31E6FE-C587-40B7-B871-789A4672712E}" srcOrd="1" destOrd="0" presId="urn:microsoft.com/office/officeart/2005/8/layout/vList4#1"/>
    <dgm:cxn modelId="{1E6F1062-DF78-4EAF-BD5B-B28A03823405}" type="presParOf" srcId="{D2E36813-13AE-4D58-949F-C3C75C89E454}" destId="{07E82D8D-0272-4F36-8B69-FBFEBA8D83A3}"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1026FA-005D-4F83-91B7-4A67E527D09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7035807-436B-4098-B283-CFDB1C2C895B}">
      <dgm:prSet phldrT="[Text]" custT="1"/>
      <dgm:spPr>
        <a:ln w="38100">
          <a:solidFill>
            <a:schemeClr val="bg1"/>
          </a:solidFill>
        </a:ln>
        <a:effectLst>
          <a:outerShdw blurRad="50800" dist="38100" dir="2700000" algn="tl" rotWithShape="0">
            <a:prstClr val="black">
              <a:alpha val="40000"/>
            </a:prstClr>
          </a:outerShdw>
        </a:effectLst>
      </dgm:spPr>
      <dgm:t>
        <a:bodyPr/>
        <a:lstStyle/>
        <a:p>
          <a:pPr algn="just"/>
          <a:r>
            <a:rPr lang="es-PE" sz="1400" dirty="0">
              <a:latin typeface="Arial"/>
            </a:rPr>
            <a:t>Parámetros urbanísticos y edificatorios (Conforme al D.S 008-2019-VIVIENDA ya no es exigible).</a:t>
          </a:r>
          <a:endParaRPr lang="en-US" sz="1400" dirty="0">
            <a:solidFill>
              <a:schemeClr val="bg1"/>
            </a:solidFill>
          </a:endParaRPr>
        </a:p>
      </dgm:t>
    </dgm:pt>
    <dgm:pt modelId="{CF38784C-E47C-4381-88BA-3A6C34619753}" type="parTrans" cxnId="{568EF7AE-5E7A-4A4B-8C1E-7742DE39B02B}">
      <dgm:prSet/>
      <dgm:spPr/>
      <dgm:t>
        <a:bodyPr/>
        <a:lstStyle/>
        <a:p>
          <a:endParaRPr lang="en-US" sz="1600">
            <a:solidFill>
              <a:schemeClr val="bg1"/>
            </a:solidFill>
          </a:endParaRPr>
        </a:p>
      </dgm:t>
    </dgm:pt>
    <dgm:pt modelId="{9FD588D3-FE2F-4AEF-ABC5-9048826E4994}" type="sibTrans" cxnId="{568EF7AE-5E7A-4A4B-8C1E-7742DE39B02B}">
      <dgm:prSet/>
      <dgm:spPr>
        <a:solidFill>
          <a:schemeClr val="tx1">
            <a:lumMod val="50000"/>
            <a:lumOff val="50000"/>
          </a:schemeClr>
        </a:solidFill>
        <a:ln>
          <a:noFill/>
        </a:ln>
      </dgm:spPr>
      <dgm:t>
        <a:bodyPr/>
        <a:lstStyle/>
        <a:p>
          <a:endParaRPr lang="en-US" sz="1600">
            <a:solidFill>
              <a:schemeClr val="bg1"/>
            </a:solidFill>
          </a:endParaRPr>
        </a:p>
      </dgm:t>
    </dgm:pt>
    <dgm:pt modelId="{493133E4-0A75-4988-B893-C64C3896137C}">
      <dgm:prSet phldrT="[Text]" custT="1"/>
      <dgm:spPr>
        <a:solidFill>
          <a:schemeClr val="accent2"/>
        </a:solidFill>
        <a:ln w="38100">
          <a:solidFill>
            <a:schemeClr val="bg1"/>
          </a:solidFill>
        </a:ln>
        <a:effectLst>
          <a:outerShdw blurRad="50800" dist="38100" dir="2700000" algn="tl" rotWithShape="0">
            <a:prstClr val="black">
              <a:alpha val="40000"/>
            </a:prstClr>
          </a:outerShdw>
        </a:effectLst>
      </dgm:spPr>
      <dgm:t>
        <a:bodyPr/>
        <a:lstStyle/>
        <a:p>
          <a:pPr algn="just"/>
          <a:r>
            <a:rPr lang="es-PE" sz="1400" dirty="0">
              <a:effectLst/>
              <a:latin typeface="Arial"/>
              <a:ea typeface="Calibri"/>
            </a:rPr>
            <a:t>Plano de localización y ubicación, debiendo indicarse, en forma precisa, los linderos y medidas perimétricas.</a:t>
          </a:r>
          <a:endParaRPr lang="en-US" sz="1400" dirty="0">
            <a:solidFill>
              <a:schemeClr val="bg1"/>
            </a:solidFill>
          </a:endParaRPr>
        </a:p>
      </dgm:t>
    </dgm:pt>
    <dgm:pt modelId="{786492F5-D397-4BFF-8CD6-C70719EE8EC7}" type="parTrans" cxnId="{BBC9D532-9666-4D18-8598-ADC8785C9EE5}">
      <dgm:prSet/>
      <dgm:spPr/>
      <dgm:t>
        <a:bodyPr/>
        <a:lstStyle/>
        <a:p>
          <a:endParaRPr lang="en-US" sz="1600">
            <a:solidFill>
              <a:schemeClr val="bg1"/>
            </a:solidFill>
          </a:endParaRPr>
        </a:p>
      </dgm:t>
    </dgm:pt>
    <dgm:pt modelId="{5407D118-DF82-41F2-B25C-B08B875AD3C1}" type="sibTrans" cxnId="{BBC9D532-9666-4D18-8598-ADC8785C9EE5}">
      <dgm:prSet/>
      <dgm:spPr/>
      <dgm:t>
        <a:bodyPr/>
        <a:lstStyle/>
        <a:p>
          <a:endParaRPr lang="en-US" sz="1600">
            <a:solidFill>
              <a:schemeClr val="bg1"/>
            </a:solidFill>
          </a:endParaRPr>
        </a:p>
      </dgm:t>
    </dgm:pt>
    <dgm:pt modelId="{05AAF50B-5C87-4E19-B1B3-38E188CC8D32}">
      <dgm:prSet phldrT="[Text]" custT="1"/>
      <dgm:spPr>
        <a:solidFill>
          <a:schemeClr val="accent3"/>
        </a:solidFill>
        <a:ln w="38100">
          <a:solidFill>
            <a:schemeClr val="bg1"/>
          </a:solidFill>
        </a:ln>
        <a:effectLst>
          <a:outerShdw blurRad="50800" dist="38100" dir="2700000" algn="tl" rotWithShape="0">
            <a:prstClr val="black">
              <a:alpha val="40000"/>
            </a:prstClr>
          </a:outerShdw>
        </a:effectLst>
      </dgm:spPr>
      <dgm:t>
        <a:bodyPr/>
        <a:lstStyle/>
        <a:p>
          <a:r>
            <a:rPr lang="es-PE" sz="1400" dirty="0">
              <a:effectLst/>
              <a:latin typeface="Arial"/>
            </a:rPr>
            <a:t>Planos de plantas de arquitectura por pisos, con los nombres de todos los ambientes exteriores e interiores, concordados con la memoria descriptiva del FOR.</a:t>
          </a:r>
          <a:endParaRPr lang="en-US" sz="1400" dirty="0">
            <a:solidFill>
              <a:schemeClr val="bg1"/>
            </a:solidFill>
          </a:endParaRPr>
        </a:p>
      </dgm:t>
    </dgm:pt>
    <dgm:pt modelId="{7FF2B4BD-297A-43EE-8D5C-D466EF2F37C8}" type="parTrans" cxnId="{EE9B1865-1468-41CE-9B5A-69A5D2D9CDD8}">
      <dgm:prSet/>
      <dgm:spPr/>
      <dgm:t>
        <a:bodyPr/>
        <a:lstStyle/>
        <a:p>
          <a:endParaRPr lang="en-US" sz="1600">
            <a:solidFill>
              <a:schemeClr val="bg1"/>
            </a:solidFill>
          </a:endParaRPr>
        </a:p>
      </dgm:t>
    </dgm:pt>
    <dgm:pt modelId="{16810300-1F98-4C00-98C7-7F4C93CDEE9E}" type="sibTrans" cxnId="{EE9B1865-1468-41CE-9B5A-69A5D2D9CDD8}">
      <dgm:prSet/>
      <dgm:spPr/>
      <dgm:t>
        <a:bodyPr/>
        <a:lstStyle/>
        <a:p>
          <a:endParaRPr lang="en-US" sz="1600">
            <a:solidFill>
              <a:schemeClr val="bg1"/>
            </a:solidFill>
          </a:endParaRPr>
        </a:p>
      </dgm:t>
    </dgm:pt>
    <dgm:pt modelId="{C8D3EB2C-1B33-49F1-A09D-9D8BC98DCFFC}">
      <dgm:prSet custT="1"/>
      <dgm:spPr>
        <a:solidFill>
          <a:schemeClr val="accent4"/>
        </a:solidFill>
        <a:ln w="38100">
          <a:solidFill>
            <a:schemeClr val="bg1"/>
          </a:solidFill>
        </a:ln>
        <a:effectLst>
          <a:outerShdw blurRad="50800" dist="38100" dir="2700000" algn="tl" rotWithShape="0">
            <a:prstClr val="black">
              <a:alpha val="40000"/>
            </a:prstClr>
          </a:outerShdw>
        </a:effectLst>
      </dgm:spPr>
      <dgm:t>
        <a:bodyPr/>
        <a:lstStyle/>
        <a:p>
          <a:r>
            <a:rPr lang="es-PE" sz="1400" dirty="0">
              <a:effectLst/>
              <a:latin typeface="Arial"/>
            </a:rPr>
            <a:t>Informe técnico de verificación</a:t>
          </a:r>
          <a:endParaRPr lang="en-US" sz="1400" dirty="0">
            <a:solidFill>
              <a:schemeClr val="bg1"/>
            </a:solidFill>
          </a:endParaRPr>
        </a:p>
      </dgm:t>
    </dgm:pt>
    <dgm:pt modelId="{E4244590-7546-41EF-B8E3-CE696B7074AA}" type="parTrans" cxnId="{1A156D4A-22BD-4D92-84FE-40225A3AEAE5}">
      <dgm:prSet/>
      <dgm:spPr/>
      <dgm:t>
        <a:bodyPr/>
        <a:lstStyle/>
        <a:p>
          <a:endParaRPr lang="en-US" sz="1600">
            <a:solidFill>
              <a:schemeClr val="bg1"/>
            </a:solidFill>
          </a:endParaRPr>
        </a:p>
      </dgm:t>
    </dgm:pt>
    <dgm:pt modelId="{858B79B7-C7F1-4032-BEBB-EED6A59C485A}" type="sibTrans" cxnId="{1A156D4A-22BD-4D92-84FE-40225A3AEAE5}">
      <dgm:prSet/>
      <dgm:spPr/>
      <dgm:t>
        <a:bodyPr/>
        <a:lstStyle/>
        <a:p>
          <a:endParaRPr lang="en-US" sz="1600">
            <a:solidFill>
              <a:schemeClr val="bg1"/>
            </a:solidFill>
          </a:endParaRPr>
        </a:p>
      </dgm:t>
    </dgm:pt>
    <dgm:pt modelId="{A96F4048-1F86-40B8-8EB8-B0D3CCB904AC}">
      <dgm:prSet custT="1"/>
      <dgm:spPr>
        <a:solidFill>
          <a:schemeClr val="accent6"/>
        </a:solidFill>
        <a:ln w="38100">
          <a:solidFill>
            <a:schemeClr val="bg1"/>
          </a:solidFill>
        </a:ln>
        <a:effectLst>
          <a:outerShdw blurRad="50800" dist="38100" dir="2700000" algn="tl" rotWithShape="0">
            <a:prstClr val="black">
              <a:alpha val="40000"/>
            </a:prstClr>
          </a:outerShdw>
        </a:effectLst>
      </dgm:spPr>
      <dgm:t>
        <a:bodyPr/>
        <a:lstStyle/>
        <a:p>
          <a:r>
            <a:rPr lang="es-PE" sz="1400" dirty="0"/>
            <a:t>Los planos y el informe técnico de verificación ( firmados y sellados por el verificador, con legalización de la firma.)</a:t>
          </a:r>
          <a:endParaRPr lang="en-US" sz="1400" dirty="0">
            <a:solidFill>
              <a:schemeClr val="bg1"/>
            </a:solidFill>
          </a:endParaRPr>
        </a:p>
      </dgm:t>
    </dgm:pt>
    <dgm:pt modelId="{FB4DE79F-C8CE-4AD5-908F-46F2DD11FEAF}" type="parTrans" cxnId="{836D2420-AD9D-45DF-9FEC-CF5DD690EEA6}">
      <dgm:prSet/>
      <dgm:spPr/>
      <dgm:t>
        <a:bodyPr/>
        <a:lstStyle/>
        <a:p>
          <a:endParaRPr lang="en-US" sz="1600">
            <a:solidFill>
              <a:schemeClr val="bg1"/>
            </a:solidFill>
          </a:endParaRPr>
        </a:p>
      </dgm:t>
    </dgm:pt>
    <dgm:pt modelId="{8A04FE2A-8093-4AA8-9662-819B2383A01F}" type="sibTrans" cxnId="{836D2420-AD9D-45DF-9FEC-CF5DD690EEA6}">
      <dgm:prSet/>
      <dgm:spPr/>
      <dgm:t>
        <a:bodyPr/>
        <a:lstStyle/>
        <a:p>
          <a:endParaRPr lang="en-US" sz="1600">
            <a:solidFill>
              <a:schemeClr val="bg1"/>
            </a:solidFill>
          </a:endParaRPr>
        </a:p>
      </dgm:t>
    </dgm:pt>
    <dgm:pt modelId="{1A27FCBB-E541-4E0E-B1EF-0DC3B82F7D6B}" type="pres">
      <dgm:prSet presAssocID="{B61026FA-005D-4F83-91B7-4A67E527D09C}" presName="Name0" presStyleCnt="0">
        <dgm:presLayoutVars>
          <dgm:chMax val="7"/>
          <dgm:chPref val="7"/>
          <dgm:dir/>
        </dgm:presLayoutVars>
      </dgm:prSet>
      <dgm:spPr/>
    </dgm:pt>
    <dgm:pt modelId="{1FECFB32-E6B3-4745-B74B-03EBCFD88A4F}" type="pres">
      <dgm:prSet presAssocID="{B61026FA-005D-4F83-91B7-4A67E527D09C}" presName="Name1" presStyleCnt="0"/>
      <dgm:spPr/>
    </dgm:pt>
    <dgm:pt modelId="{E80E83BC-FA7D-41C4-ADB9-CFD4B5BC7C27}" type="pres">
      <dgm:prSet presAssocID="{B61026FA-005D-4F83-91B7-4A67E527D09C}" presName="cycle" presStyleCnt="0"/>
      <dgm:spPr/>
    </dgm:pt>
    <dgm:pt modelId="{60030C70-F1E5-4987-AFAD-C98CFD15F308}" type="pres">
      <dgm:prSet presAssocID="{B61026FA-005D-4F83-91B7-4A67E527D09C}" presName="srcNode" presStyleLbl="node1" presStyleIdx="0" presStyleCnt="5"/>
      <dgm:spPr/>
    </dgm:pt>
    <dgm:pt modelId="{75CD2D43-FF46-486F-8F92-07E6EFDCB430}" type="pres">
      <dgm:prSet presAssocID="{B61026FA-005D-4F83-91B7-4A67E527D09C}" presName="conn" presStyleLbl="parChTrans1D2" presStyleIdx="0" presStyleCnt="1"/>
      <dgm:spPr/>
    </dgm:pt>
    <dgm:pt modelId="{45661116-E63B-4383-BA11-80CAAF8FBF7E}" type="pres">
      <dgm:prSet presAssocID="{B61026FA-005D-4F83-91B7-4A67E527D09C}" presName="extraNode" presStyleLbl="node1" presStyleIdx="0" presStyleCnt="5"/>
      <dgm:spPr/>
    </dgm:pt>
    <dgm:pt modelId="{4AF4D685-69D0-43E3-9F8A-CC8E8769CF62}" type="pres">
      <dgm:prSet presAssocID="{B61026FA-005D-4F83-91B7-4A67E527D09C}" presName="dstNode" presStyleLbl="node1" presStyleIdx="0" presStyleCnt="5"/>
      <dgm:spPr/>
    </dgm:pt>
    <dgm:pt modelId="{2EDA5132-F085-4E3B-BEF6-ED2C397CDBF7}" type="pres">
      <dgm:prSet presAssocID="{C7035807-436B-4098-B283-CFDB1C2C895B}" presName="text_1" presStyleLbl="node1" presStyleIdx="0" presStyleCnt="5">
        <dgm:presLayoutVars>
          <dgm:bulletEnabled val="1"/>
        </dgm:presLayoutVars>
      </dgm:prSet>
      <dgm:spPr>
        <a:prstGeom prst="roundRect">
          <a:avLst/>
        </a:prstGeom>
      </dgm:spPr>
    </dgm:pt>
    <dgm:pt modelId="{4A080864-EA3F-460E-A43D-87F682A0B74D}" type="pres">
      <dgm:prSet presAssocID="{C7035807-436B-4098-B283-CFDB1C2C895B}" presName="accent_1" presStyleCnt="0"/>
      <dgm:spPr/>
    </dgm:pt>
    <dgm:pt modelId="{ED3C09F1-2D6D-4190-9E6D-EDDB3272A725}" type="pres">
      <dgm:prSet presAssocID="{C7035807-436B-4098-B283-CFDB1C2C895B}" presName="accentRepeatNode" presStyleLbl="solidFgAcc1" presStyleIdx="0" presStyleCnt="5"/>
      <dgm:spPr>
        <a:ln w="38100">
          <a:solidFill>
            <a:schemeClr val="accent1"/>
          </a:solidFill>
        </a:ln>
      </dgm:spPr>
    </dgm:pt>
    <dgm:pt modelId="{890952B4-38AA-41FF-A5D3-8211D557B0E1}" type="pres">
      <dgm:prSet presAssocID="{493133E4-0A75-4988-B893-C64C3896137C}" presName="text_2" presStyleLbl="node1" presStyleIdx="1" presStyleCnt="5">
        <dgm:presLayoutVars>
          <dgm:bulletEnabled val="1"/>
        </dgm:presLayoutVars>
      </dgm:prSet>
      <dgm:spPr>
        <a:prstGeom prst="roundRect">
          <a:avLst/>
        </a:prstGeom>
      </dgm:spPr>
    </dgm:pt>
    <dgm:pt modelId="{E83AB650-1351-42AD-B40B-62B6DEA53B72}" type="pres">
      <dgm:prSet presAssocID="{493133E4-0A75-4988-B893-C64C3896137C}" presName="accent_2" presStyleCnt="0"/>
      <dgm:spPr/>
    </dgm:pt>
    <dgm:pt modelId="{BCF104F0-8207-4D4B-8D30-9B5FF072325D}" type="pres">
      <dgm:prSet presAssocID="{493133E4-0A75-4988-B893-C64C3896137C}" presName="accentRepeatNode" presStyleLbl="solidFgAcc1" presStyleIdx="1" presStyleCnt="5"/>
      <dgm:spPr>
        <a:ln w="38100">
          <a:solidFill>
            <a:schemeClr val="accent2"/>
          </a:solidFill>
        </a:ln>
      </dgm:spPr>
    </dgm:pt>
    <dgm:pt modelId="{1D64D228-CAB5-4574-A504-DE95AB25EA27}" type="pres">
      <dgm:prSet presAssocID="{05AAF50B-5C87-4E19-B1B3-38E188CC8D32}" presName="text_3" presStyleLbl="node1" presStyleIdx="2" presStyleCnt="5" custScaleY="112932" custLinFactNeighborX="1153" custLinFactNeighborY="4032">
        <dgm:presLayoutVars>
          <dgm:bulletEnabled val="1"/>
        </dgm:presLayoutVars>
      </dgm:prSet>
      <dgm:spPr>
        <a:prstGeom prst="roundRect">
          <a:avLst/>
        </a:prstGeom>
      </dgm:spPr>
    </dgm:pt>
    <dgm:pt modelId="{BF4E84FF-9029-4B61-A15A-25C1445C740A}" type="pres">
      <dgm:prSet presAssocID="{05AAF50B-5C87-4E19-B1B3-38E188CC8D32}" presName="accent_3" presStyleCnt="0"/>
      <dgm:spPr/>
    </dgm:pt>
    <dgm:pt modelId="{D318C2A8-EF24-405C-81FA-6A044674B627}" type="pres">
      <dgm:prSet presAssocID="{05AAF50B-5C87-4E19-B1B3-38E188CC8D32}" presName="accentRepeatNode" presStyleLbl="solidFgAcc1" presStyleIdx="2" presStyleCnt="5"/>
      <dgm:spPr>
        <a:ln w="38100">
          <a:solidFill>
            <a:schemeClr val="accent3"/>
          </a:solidFill>
        </a:ln>
      </dgm:spPr>
    </dgm:pt>
    <dgm:pt modelId="{9D6787BB-1453-4DA2-861D-55C8D5BC14DD}" type="pres">
      <dgm:prSet presAssocID="{C8D3EB2C-1B33-49F1-A09D-9D8BC98DCFFC}" presName="text_4" presStyleLbl="node1" presStyleIdx="3" presStyleCnt="5">
        <dgm:presLayoutVars>
          <dgm:bulletEnabled val="1"/>
        </dgm:presLayoutVars>
      </dgm:prSet>
      <dgm:spPr>
        <a:prstGeom prst="roundRect">
          <a:avLst/>
        </a:prstGeom>
      </dgm:spPr>
    </dgm:pt>
    <dgm:pt modelId="{6445DC0A-CE26-4AB2-8731-BC6E51433055}" type="pres">
      <dgm:prSet presAssocID="{C8D3EB2C-1B33-49F1-A09D-9D8BC98DCFFC}" presName="accent_4" presStyleCnt="0"/>
      <dgm:spPr/>
    </dgm:pt>
    <dgm:pt modelId="{E5C31066-E276-44EE-AA8A-6739FF02CE8E}" type="pres">
      <dgm:prSet presAssocID="{C8D3EB2C-1B33-49F1-A09D-9D8BC98DCFFC}" presName="accentRepeatNode" presStyleLbl="solidFgAcc1" presStyleIdx="3" presStyleCnt="5"/>
      <dgm:spPr>
        <a:ln w="38100">
          <a:solidFill>
            <a:schemeClr val="accent4"/>
          </a:solidFill>
        </a:ln>
      </dgm:spPr>
    </dgm:pt>
    <dgm:pt modelId="{3A56A0E3-B579-4A51-9047-4696CD9A7063}" type="pres">
      <dgm:prSet presAssocID="{A96F4048-1F86-40B8-8EB8-B0D3CCB904AC}" presName="text_5" presStyleLbl="node1" presStyleIdx="4" presStyleCnt="5">
        <dgm:presLayoutVars>
          <dgm:bulletEnabled val="1"/>
        </dgm:presLayoutVars>
      </dgm:prSet>
      <dgm:spPr>
        <a:prstGeom prst="roundRect">
          <a:avLst/>
        </a:prstGeom>
      </dgm:spPr>
    </dgm:pt>
    <dgm:pt modelId="{5DF17D16-4460-4468-895F-5280190648E0}" type="pres">
      <dgm:prSet presAssocID="{A96F4048-1F86-40B8-8EB8-B0D3CCB904AC}" presName="accent_5" presStyleCnt="0"/>
      <dgm:spPr/>
    </dgm:pt>
    <dgm:pt modelId="{C565211A-F819-4789-B901-16E10409A102}" type="pres">
      <dgm:prSet presAssocID="{A96F4048-1F86-40B8-8EB8-B0D3CCB904AC}" presName="accentRepeatNode" presStyleLbl="solidFgAcc1" presStyleIdx="4" presStyleCnt="5"/>
      <dgm:spPr>
        <a:ln w="38100">
          <a:solidFill>
            <a:schemeClr val="accent6"/>
          </a:solidFill>
        </a:ln>
      </dgm:spPr>
    </dgm:pt>
  </dgm:ptLst>
  <dgm:cxnLst>
    <dgm:cxn modelId="{98A99E06-D7FE-404B-BF25-7B823AF80C7C}" type="presOf" srcId="{C8D3EB2C-1B33-49F1-A09D-9D8BC98DCFFC}" destId="{9D6787BB-1453-4DA2-861D-55C8D5BC14DD}" srcOrd="0" destOrd="0" presId="urn:microsoft.com/office/officeart/2008/layout/VerticalCurvedList"/>
    <dgm:cxn modelId="{836D2420-AD9D-45DF-9FEC-CF5DD690EEA6}" srcId="{B61026FA-005D-4F83-91B7-4A67E527D09C}" destId="{A96F4048-1F86-40B8-8EB8-B0D3CCB904AC}" srcOrd="4" destOrd="0" parTransId="{FB4DE79F-C8CE-4AD5-908F-46F2DD11FEAF}" sibTransId="{8A04FE2A-8093-4AA8-9662-819B2383A01F}"/>
    <dgm:cxn modelId="{BBC9D532-9666-4D18-8598-ADC8785C9EE5}" srcId="{B61026FA-005D-4F83-91B7-4A67E527D09C}" destId="{493133E4-0A75-4988-B893-C64C3896137C}" srcOrd="1" destOrd="0" parTransId="{786492F5-D397-4BFF-8CD6-C70719EE8EC7}" sibTransId="{5407D118-DF82-41F2-B25C-B08B875AD3C1}"/>
    <dgm:cxn modelId="{EE9B1865-1468-41CE-9B5A-69A5D2D9CDD8}" srcId="{B61026FA-005D-4F83-91B7-4A67E527D09C}" destId="{05AAF50B-5C87-4E19-B1B3-38E188CC8D32}" srcOrd="2" destOrd="0" parTransId="{7FF2B4BD-297A-43EE-8D5C-D466EF2F37C8}" sibTransId="{16810300-1F98-4C00-98C7-7F4C93CDEE9E}"/>
    <dgm:cxn modelId="{1BCC9949-9013-4CF6-97C9-7B9F8F889E4A}" type="presOf" srcId="{9FD588D3-FE2F-4AEF-ABC5-9048826E4994}" destId="{75CD2D43-FF46-486F-8F92-07E6EFDCB430}" srcOrd="0" destOrd="0" presId="urn:microsoft.com/office/officeart/2008/layout/VerticalCurvedList"/>
    <dgm:cxn modelId="{1A156D4A-22BD-4D92-84FE-40225A3AEAE5}" srcId="{B61026FA-005D-4F83-91B7-4A67E527D09C}" destId="{C8D3EB2C-1B33-49F1-A09D-9D8BC98DCFFC}" srcOrd="3" destOrd="0" parTransId="{E4244590-7546-41EF-B8E3-CE696B7074AA}" sibTransId="{858B79B7-C7F1-4032-BEBB-EED6A59C485A}"/>
    <dgm:cxn modelId="{1B3A3F6E-3183-4000-B573-CF053362373D}" type="presOf" srcId="{A96F4048-1F86-40B8-8EB8-B0D3CCB904AC}" destId="{3A56A0E3-B579-4A51-9047-4696CD9A7063}" srcOrd="0" destOrd="0" presId="urn:microsoft.com/office/officeart/2008/layout/VerticalCurvedList"/>
    <dgm:cxn modelId="{E512FDA1-31F8-452D-8926-A25B8B495B71}" type="presOf" srcId="{05AAF50B-5C87-4E19-B1B3-38E188CC8D32}" destId="{1D64D228-CAB5-4574-A504-DE95AB25EA27}" srcOrd="0" destOrd="0" presId="urn:microsoft.com/office/officeart/2008/layout/VerticalCurvedList"/>
    <dgm:cxn modelId="{568EF7AE-5E7A-4A4B-8C1E-7742DE39B02B}" srcId="{B61026FA-005D-4F83-91B7-4A67E527D09C}" destId="{C7035807-436B-4098-B283-CFDB1C2C895B}" srcOrd="0" destOrd="0" parTransId="{CF38784C-E47C-4381-88BA-3A6C34619753}" sibTransId="{9FD588D3-FE2F-4AEF-ABC5-9048826E4994}"/>
    <dgm:cxn modelId="{7688AEB7-EF4E-408C-8953-907C59E39E0B}" type="presOf" srcId="{B61026FA-005D-4F83-91B7-4A67E527D09C}" destId="{1A27FCBB-E541-4E0E-B1EF-0DC3B82F7D6B}" srcOrd="0" destOrd="0" presId="urn:microsoft.com/office/officeart/2008/layout/VerticalCurvedList"/>
    <dgm:cxn modelId="{612DAAE1-E812-4FA0-99EA-C13C0385996B}" type="presOf" srcId="{493133E4-0A75-4988-B893-C64C3896137C}" destId="{890952B4-38AA-41FF-A5D3-8211D557B0E1}" srcOrd="0" destOrd="0" presId="urn:microsoft.com/office/officeart/2008/layout/VerticalCurvedList"/>
    <dgm:cxn modelId="{9E0C22F1-563A-44CF-80DA-5E92750B1BC1}" type="presOf" srcId="{C7035807-436B-4098-B283-CFDB1C2C895B}" destId="{2EDA5132-F085-4E3B-BEF6-ED2C397CDBF7}" srcOrd="0" destOrd="0" presId="urn:microsoft.com/office/officeart/2008/layout/VerticalCurvedList"/>
    <dgm:cxn modelId="{D4F04AAE-EEB8-44FC-8ACE-9FD8EB735B7F}" type="presParOf" srcId="{1A27FCBB-E541-4E0E-B1EF-0DC3B82F7D6B}" destId="{1FECFB32-E6B3-4745-B74B-03EBCFD88A4F}" srcOrd="0" destOrd="0" presId="urn:microsoft.com/office/officeart/2008/layout/VerticalCurvedList"/>
    <dgm:cxn modelId="{D6B28A84-B254-432E-8E55-3CC59158C422}" type="presParOf" srcId="{1FECFB32-E6B3-4745-B74B-03EBCFD88A4F}" destId="{E80E83BC-FA7D-41C4-ADB9-CFD4B5BC7C27}" srcOrd="0" destOrd="0" presId="urn:microsoft.com/office/officeart/2008/layout/VerticalCurvedList"/>
    <dgm:cxn modelId="{523FDD4C-ABCF-455E-9F06-94728CB76701}" type="presParOf" srcId="{E80E83BC-FA7D-41C4-ADB9-CFD4B5BC7C27}" destId="{60030C70-F1E5-4987-AFAD-C98CFD15F308}" srcOrd="0" destOrd="0" presId="urn:microsoft.com/office/officeart/2008/layout/VerticalCurvedList"/>
    <dgm:cxn modelId="{3FCE7552-97F4-44E9-B544-B1A6D350D2D1}" type="presParOf" srcId="{E80E83BC-FA7D-41C4-ADB9-CFD4B5BC7C27}" destId="{75CD2D43-FF46-486F-8F92-07E6EFDCB430}" srcOrd="1" destOrd="0" presId="urn:microsoft.com/office/officeart/2008/layout/VerticalCurvedList"/>
    <dgm:cxn modelId="{8B028317-7EB8-46DD-8F1D-14F7D511B18A}" type="presParOf" srcId="{E80E83BC-FA7D-41C4-ADB9-CFD4B5BC7C27}" destId="{45661116-E63B-4383-BA11-80CAAF8FBF7E}" srcOrd="2" destOrd="0" presId="urn:microsoft.com/office/officeart/2008/layout/VerticalCurvedList"/>
    <dgm:cxn modelId="{140D00B5-1F67-4B9E-AA61-10BA53D015FA}" type="presParOf" srcId="{E80E83BC-FA7D-41C4-ADB9-CFD4B5BC7C27}" destId="{4AF4D685-69D0-43E3-9F8A-CC8E8769CF62}" srcOrd="3" destOrd="0" presId="urn:microsoft.com/office/officeart/2008/layout/VerticalCurvedList"/>
    <dgm:cxn modelId="{20E6AE0E-BADF-44D5-8D52-8CA1938646CD}" type="presParOf" srcId="{1FECFB32-E6B3-4745-B74B-03EBCFD88A4F}" destId="{2EDA5132-F085-4E3B-BEF6-ED2C397CDBF7}" srcOrd="1" destOrd="0" presId="urn:microsoft.com/office/officeart/2008/layout/VerticalCurvedList"/>
    <dgm:cxn modelId="{22DEEC77-2C23-4B0F-81D2-F727421ECE95}" type="presParOf" srcId="{1FECFB32-E6B3-4745-B74B-03EBCFD88A4F}" destId="{4A080864-EA3F-460E-A43D-87F682A0B74D}" srcOrd="2" destOrd="0" presId="urn:microsoft.com/office/officeart/2008/layout/VerticalCurvedList"/>
    <dgm:cxn modelId="{7640D955-56D0-4F4B-85F7-5F38D79ECED0}" type="presParOf" srcId="{4A080864-EA3F-460E-A43D-87F682A0B74D}" destId="{ED3C09F1-2D6D-4190-9E6D-EDDB3272A725}" srcOrd="0" destOrd="0" presId="urn:microsoft.com/office/officeart/2008/layout/VerticalCurvedList"/>
    <dgm:cxn modelId="{D44A1F92-8381-4219-AA79-069021F6AB9D}" type="presParOf" srcId="{1FECFB32-E6B3-4745-B74B-03EBCFD88A4F}" destId="{890952B4-38AA-41FF-A5D3-8211D557B0E1}" srcOrd="3" destOrd="0" presId="urn:microsoft.com/office/officeart/2008/layout/VerticalCurvedList"/>
    <dgm:cxn modelId="{6DFBD7CF-A450-4778-B624-843EEBE58900}" type="presParOf" srcId="{1FECFB32-E6B3-4745-B74B-03EBCFD88A4F}" destId="{E83AB650-1351-42AD-B40B-62B6DEA53B72}" srcOrd="4" destOrd="0" presId="urn:microsoft.com/office/officeart/2008/layout/VerticalCurvedList"/>
    <dgm:cxn modelId="{F498FC11-2908-4564-8828-CBBCF029BD1B}" type="presParOf" srcId="{E83AB650-1351-42AD-B40B-62B6DEA53B72}" destId="{BCF104F0-8207-4D4B-8D30-9B5FF072325D}" srcOrd="0" destOrd="0" presId="urn:microsoft.com/office/officeart/2008/layout/VerticalCurvedList"/>
    <dgm:cxn modelId="{8F8CD88D-077C-42FB-906C-F8D0F6BDB79E}" type="presParOf" srcId="{1FECFB32-E6B3-4745-B74B-03EBCFD88A4F}" destId="{1D64D228-CAB5-4574-A504-DE95AB25EA27}" srcOrd="5" destOrd="0" presId="urn:microsoft.com/office/officeart/2008/layout/VerticalCurvedList"/>
    <dgm:cxn modelId="{1D9384AF-0028-4D65-9206-9D11B64A6054}" type="presParOf" srcId="{1FECFB32-E6B3-4745-B74B-03EBCFD88A4F}" destId="{BF4E84FF-9029-4B61-A15A-25C1445C740A}" srcOrd="6" destOrd="0" presId="urn:microsoft.com/office/officeart/2008/layout/VerticalCurvedList"/>
    <dgm:cxn modelId="{CF8E6CBD-3B15-4E1B-97C4-F6031F843F48}" type="presParOf" srcId="{BF4E84FF-9029-4B61-A15A-25C1445C740A}" destId="{D318C2A8-EF24-405C-81FA-6A044674B627}" srcOrd="0" destOrd="0" presId="urn:microsoft.com/office/officeart/2008/layout/VerticalCurvedList"/>
    <dgm:cxn modelId="{66F3C60A-165E-4811-B93D-170AA172541F}" type="presParOf" srcId="{1FECFB32-E6B3-4745-B74B-03EBCFD88A4F}" destId="{9D6787BB-1453-4DA2-861D-55C8D5BC14DD}" srcOrd="7" destOrd="0" presId="urn:microsoft.com/office/officeart/2008/layout/VerticalCurvedList"/>
    <dgm:cxn modelId="{ADD067F4-5DA9-4166-A2A7-6CB1965B7892}" type="presParOf" srcId="{1FECFB32-E6B3-4745-B74B-03EBCFD88A4F}" destId="{6445DC0A-CE26-4AB2-8731-BC6E51433055}" srcOrd="8" destOrd="0" presId="urn:microsoft.com/office/officeart/2008/layout/VerticalCurvedList"/>
    <dgm:cxn modelId="{4B1830FE-0932-43EF-A2ED-3F21B58DB9DC}" type="presParOf" srcId="{6445DC0A-CE26-4AB2-8731-BC6E51433055}" destId="{E5C31066-E276-44EE-AA8A-6739FF02CE8E}" srcOrd="0" destOrd="0" presId="urn:microsoft.com/office/officeart/2008/layout/VerticalCurvedList"/>
    <dgm:cxn modelId="{9C91119C-AF5F-4E79-82DB-1F70C26AD224}" type="presParOf" srcId="{1FECFB32-E6B3-4745-B74B-03EBCFD88A4F}" destId="{3A56A0E3-B579-4A51-9047-4696CD9A7063}" srcOrd="9" destOrd="0" presId="urn:microsoft.com/office/officeart/2008/layout/VerticalCurvedList"/>
    <dgm:cxn modelId="{818DEE30-DAE0-473B-A0F0-ABE753FC878D}" type="presParOf" srcId="{1FECFB32-E6B3-4745-B74B-03EBCFD88A4F}" destId="{5DF17D16-4460-4468-895F-5280190648E0}" srcOrd="10" destOrd="0" presId="urn:microsoft.com/office/officeart/2008/layout/VerticalCurvedList"/>
    <dgm:cxn modelId="{29C0E742-35CC-4E0D-AF18-CF8774BA6A7C}" type="presParOf" srcId="{5DF17D16-4460-4468-895F-5280190648E0}" destId="{C565211A-F819-4789-B901-16E10409A10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5D31D2-3E35-49CE-AB0D-82F5255D0915}"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PE"/>
        </a:p>
      </dgm:t>
    </dgm:pt>
    <dgm:pt modelId="{AA5CED19-19C9-410C-8DEE-EC1BE9772F77}">
      <dgm:prSet phldrT="[Texto]"/>
      <dgm:spPr>
        <a:solidFill>
          <a:schemeClr val="accent4">
            <a:lumMod val="40000"/>
            <a:lumOff val="60000"/>
          </a:schemeClr>
        </a:solidFill>
        <a:ln>
          <a:noFill/>
        </a:ln>
      </dgm:spPr>
      <dgm:t>
        <a:bodyPr/>
        <a:lstStyle/>
        <a:p>
          <a:r>
            <a:rPr lang="es-PE" dirty="0">
              <a:solidFill>
                <a:schemeClr val="tx1"/>
              </a:solidFill>
            </a:rPr>
            <a:t>Hasta el 20 de julio de 1999 o hasta diciembre de 2005</a:t>
          </a:r>
        </a:p>
      </dgm:t>
    </dgm:pt>
    <dgm:pt modelId="{304220FF-28AF-450A-91E2-FFCB166C9799}" type="parTrans" cxnId="{6B7C99C0-FFC6-4248-BD8D-1E2300D2C308}">
      <dgm:prSet/>
      <dgm:spPr/>
      <dgm:t>
        <a:bodyPr/>
        <a:lstStyle/>
        <a:p>
          <a:endParaRPr lang="es-PE"/>
        </a:p>
      </dgm:t>
    </dgm:pt>
    <dgm:pt modelId="{C1038A49-F083-4CC1-B9AB-F8A52661D015}" type="sibTrans" cxnId="{6B7C99C0-FFC6-4248-BD8D-1E2300D2C308}">
      <dgm:prSet/>
      <dgm:spPr/>
      <dgm:t>
        <a:bodyPr/>
        <a:lstStyle/>
        <a:p>
          <a:endParaRPr lang="es-PE"/>
        </a:p>
      </dgm:t>
    </dgm:pt>
    <dgm:pt modelId="{B8C5BEFE-B806-4983-8858-64848EF752A4}">
      <dgm:prSet phldrT="[Texto]"/>
      <dgm:spPr>
        <a:solidFill>
          <a:schemeClr val="bg1">
            <a:lumMod val="95000"/>
            <a:alpha val="90000"/>
          </a:schemeClr>
        </a:solidFill>
        <a:ln>
          <a:noFill/>
        </a:ln>
      </dgm:spPr>
      <dgm:t>
        <a:bodyPr/>
        <a:lstStyle/>
        <a:p>
          <a:r>
            <a:rPr lang="es-PE" dirty="0"/>
            <a:t>Novena Disposición Transitoria del RIRP</a:t>
          </a:r>
        </a:p>
      </dgm:t>
    </dgm:pt>
    <dgm:pt modelId="{C57872CD-0826-4719-857E-ECF8335319FE}" type="parTrans" cxnId="{69CA4514-5F77-4D3F-989A-E7D4CE66A246}">
      <dgm:prSet/>
      <dgm:spPr/>
      <dgm:t>
        <a:bodyPr/>
        <a:lstStyle/>
        <a:p>
          <a:endParaRPr lang="es-PE"/>
        </a:p>
      </dgm:t>
    </dgm:pt>
    <dgm:pt modelId="{0FBA0F87-1A37-4181-8BEE-0F03DBEC4AF7}" type="sibTrans" cxnId="{69CA4514-5F77-4D3F-989A-E7D4CE66A246}">
      <dgm:prSet/>
      <dgm:spPr/>
      <dgm:t>
        <a:bodyPr/>
        <a:lstStyle/>
        <a:p>
          <a:endParaRPr lang="es-PE"/>
        </a:p>
      </dgm:t>
    </dgm:pt>
    <dgm:pt modelId="{F05B603B-A474-472D-A168-DA04ADCD6F11}">
      <dgm:prSet phldrT="[Texto]"/>
      <dgm:spPr>
        <a:solidFill>
          <a:schemeClr val="bg1">
            <a:lumMod val="95000"/>
            <a:alpha val="90000"/>
          </a:schemeClr>
        </a:solidFill>
        <a:ln>
          <a:noFill/>
        </a:ln>
      </dgm:spPr>
      <dgm:t>
        <a:bodyPr/>
        <a:lstStyle/>
        <a:p>
          <a:r>
            <a:rPr lang="es-PE" dirty="0"/>
            <a:t>Verificador común  y verificador ad hoc</a:t>
          </a:r>
        </a:p>
      </dgm:t>
    </dgm:pt>
    <dgm:pt modelId="{13CEC875-52E4-45AE-886E-A550D2D80AA0}" type="parTrans" cxnId="{6A6BEB3B-9169-4CCF-BA5F-581DC4AC355B}">
      <dgm:prSet/>
      <dgm:spPr/>
      <dgm:t>
        <a:bodyPr/>
        <a:lstStyle/>
        <a:p>
          <a:endParaRPr lang="es-PE"/>
        </a:p>
      </dgm:t>
    </dgm:pt>
    <dgm:pt modelId="{D08945F9-B99D-4F1D-A784-6A148B93E9C0}" type="sibTrans" cxnId="{6A6BEB3B-9169-4CCF-BA5F-581DC4AC355B}">
      <dgm:prSet/>
      <dgm:spPr/>
      <dgm:t>
        <a:bodyPr/>
        <a:lstStyle/>
        <a:p>
          <a:endParaRPr lang="es-PE"/>
        </a:p>
      </dgm:t>
    </dgm:pt>
    <dgm:pt modelId="{1A07F058-1EE8-4535-8C22-2180E320BDCF}">
      <dgm:prSet phldrT="[Texto]"/>
      <dgm:spPr>
        <a:solidFill>
          <a:schemeClr val="accent4">
            <a:lumMod val="40000"/>
            <a:lumOff val="60000"/>
          </a:schemeClr>
        </a:solidFill>
        <a:ln>
          <a:noFill/>
        </a:ln>
      </dgm:spPr>
      <dgm:t>
        <a:bodyPr/>
        <a:lstStyle/>
        <a:p>
          <a:r>
            <a:rPr lang="es-PE" dirty="0">
              <a:solidFill>
                <a:schemeClr val="tx1"/>
              </a:solidFill>
            </a:rPr>
            <a:t>Hasta el 31 de julio de 2016</a:t>
          </a:r>
        </a:p>
      </dgm:t>
    </dgm:pt>
    <dgm:pt modelId="{7FFB7F8F-A053-4DAE-BE1B-B2DD7FCD7DCE}" type="parTrans" cxnId="{3333E60B-03FB-42A1-A26B-3BE94216EA06}">
      <dgm:prSet/>
      <dgm:spPr/>
      <dgm:t>
        <a:bodyPr/>
        <a:lstStyle/>
        <a:p>
          <a:endParaRPr lang="es-PE"/>
        </a:p>
      </dgm:t>
    </dgm:pt>
    <dgm:pt modelId="{D8A9549A-486C-4E24-9460-45412C2C7C54}" type="sibTrans" cxnId="{3333E60B-03FB-42A1-A26B-3BE94216EA06}">
      <dgm:prSet/>
      <dgm:spPr/>
      <dgm:t>
        <a:bodyPr/>
        <a:lstStyle/>
        <a:p>
          <a:endParaRPr lang="es-PE"/>
        </a:p>
      </dgm:t>
    </dgm:pt>
    <dgm:pt modelId="{44211C67-7594-49A7-8352-2AE64C29E82B}">
      <dgm:prSet phldrT="[Texto]"/>
      <dgm:spPr>
        <a:solidFill>
          <a:schemeClr val="bg1">
            <a:lumMod val="95000"/>
            <a:alpha val="90000"/>
          </a:schemeClr>
        </a:solidFill>
        <a:ln>
          <a:noFill/>
        </a:ln>
      </dgm:spPr>
      <dgm:t>
        <a:bodyPr/>
        <a:lstStyle/>
        <a:p>
          <a:r>
            <a:rPr lang="es-PE" dirty="0"/>
            <a:t>Única Disposición Complementaria Transitoria</a:t>
          </a:r>
        </a:p>
      </dgm:t>
    </dgm:pt>
    <dgm:pt modelId="{BB3C76E2-59AB-41B7-B34E-195F07F56214}" type="parTrans" cxnId="{9EB90229-7602-450A-A058-B0CECE4EEA97}">
      <dgm:prSet/>
      <dgm:spPr/>
      <dgm:t>
        <a:bodyPr/>
        <a:lstStyle/>
        <a:p>
          <a:endParaRPr lang="es-PE"/>
        </a:p>
      </dgm:t>
    </dgm:pt>
    <dgm:pt modelId="{6F8FA48E-8E9C-4646-B405-7ACF14BC14AD}" type="sibTrans" cxnId="{9EB90229-7602-450A-A058-B0CECE4EEA97}">
      <dgm:prSet/>
      <dgm:spPr/>
      <dgm:t>
        <a:bodyPr/>
        <a:lstStyle/>
        <a:p>
          <a:endParaRPr lang="es-PE"/>
        </a:p>
      </dgm:t>
    </dgm:pt>
    <dgm:pt modelId="{38BAB19E-DB64-4CFB-8DBF-E394126CB441}">
      <dgm:prSet phldrT="[Texto]"/>
      <dgm:spPr>
        <a:solidFill>
          <a:schemeClr val="bg1">
            <a:lumMod val="95000"/>
            <a:alpha val="90000"/>
          </a:schemeClr>
        </a:solidFill>
        <a:ln>
          <a:noFill/>
        </a:ln>
      </dgm:spPr>
      <dgm:t>
        <a:bodyPr/>
        <a:lstStyle/>
        <a:p>
          <a:r>
            <a:rPr lang="es-PE" dirty="0"/>
            <a:t>Primera disposición complementaria y final ¿calificable en sede registral?</a:t>
          </a:r>
        </a:p>
      </dgm:t>
    </dgm:pt>
    <dgm:pt modelId="{89CD097E-34A3-4C56-B12B-0E9D5755D5FB}" type="parTrans" cxnId="{E95892F4-7A37-4AAF-98C1-E04E76FCCAA0}">
      <dgm:prSet/>
      <dgm:spPr/>
      <dgm:t>
        <a:bodyPr/>
        <a:lstStyle/>
        <a:p>
          <a:endParaRPr lang="es-PE"/>
        </a:p>
      </dgm:t>
    </dgm:pt>
    <dgm:pt modelId="{128A31E7-5F2C-44AB-BFAA-73EE4DB5BDF9}" type="sibTrans" cxnId="{E95892F4-7A37-4AAF-98C1-E04E76FCCAA0}">
      <dgm:prSet/>
      <dgm:spPr/>
      <dgm:t>
        <a:bodyPr/>
        <a:lstStyle/>
        <a:p>
          <a:endParaRPr lang="es-PE"/>
        </a:p>
      </dgm:t>
    </dgm:pt>
    <dgm:pt modelId="{745DB180-5FA3-46EE-8EFB-C8852DCE8BD9}" type="pres">
      <dgm:prSet presAssocID="{695D31D2-3E35-49CE-AB0D-82F5255D0915}" presName="diagram" presStyleCnt="0">
        <dgm:presLayoutVars>
          <dgm:chPref val="1"/>
          <dgm:dir/>
          <dgm:animOne val="branch"/>
          <dgm:animLvl val="lvl"/>
          <dgm:resizeHandles/>
        </dgm:presLayoutVars>
      </dgm:prSet>
      <dgm:spPr/>
    </dgm:pt>
    <dgm:pt modelId="{DB622478-0BE3-46EF-8A26-D52E87E8BB06}" type="pres">
      <dgm:prSet presAssocID="{AA5CED19-19C9-410C-8DEE-EC1BE9772F77}" presName="root" presStyleCnt="0"/>
      <dgm:spPr/>
    </dgm:pt>
    <dgm:pt modelId="{1BC58BC0-1B73-41FA-BC05-F312F5817FEA}" type="pres">
      <dgm:prSet presAssocID="{AA5CED19-19C9-410C-8DEE-EC1BE9772F77}" presName="rootComposite" presStyleCnt="0"/>
      <dgm:spPr/>
    </dgm:pt>
    <dgm:pt modelId="{6EB6FD08-2468-4DC2-B3F9-8BB7B1EC3CB9}" type="pres">
      <dgm:prSet presAssocID="{AA5CED19-19C9-410C-8DEE-EC1BE9772F77}" presName="rootText" presStyleLbl="node1" presStyleIdx="0" presStyleCnt="2"/>
      <dgm:spPr/>
    </dgm:pt>
    <dgm:pt modelId="{7662588B-6D9C-49B6-B3FE-6914D4BD18C6}" type="pres">
      <dgm:prSet presAssocID="{AA5CED19-19C9-410C-8DEE-EC1BE9772F77}" presName="rootConnector" presStyleLbl="node1" presStyleIdx="0" presStyleCnt="2"/>
      <dgm:spPr/>
    </dgm:pt>
    <dgm:pt modelId="{789EBFEB-7F97-486E-8904-F6786E68F898}" type="pres">
      <dgm:prSet presAssocID="{AA5CED19-19C9-410C-8DEE-EC1BE9772F77}" presName="childShape" presStyleCnt="0"/>
      <dgm:spPr/>
    </dgm:pt>
    <dgm:pt modelId="{3BD70A0A-BF11-42DD-90D7-9B54AA0A11BF}" type="pres">
      <dgm:prSet presAssocID="{C57872CD-0826-4719-857E-ECF8335319FE}" presName="Name13" presStyleLbl="parChTrans1D2" presStyleIdx="0" presStyleCnt="4"/>
      <dgm:spPr/>
    </dgm:pt>
    <dgm:pt modelId="{31673A9D-2E8D-41A4-B740-A9B556E5B409}" type="pres">
      <dgm:prSet presAssocID="{B8C5BEFE-B806-4983-8858-64848EF752A4}" presName="childText" presStyleLbl="bgAcc1" presStyleIdx="0" presStyleCnt="4">
        <dgm:presLayoutVars>
          <dgm:bulletEnabled val="1"/>
        </dgm:presLayoutVars>
      </dgm:prSet>
      <dgm:spPr/>
    </dgm:pt>
    <dgm:pt modelId="{1F2F61D5-3663-4A67-8CFF-AC15E0EABCB2}" type="pres">
      <dgm:prSet presAssocID="{13CEC875-52E4-45AE-886E-A550D2D80AA0}" presName="Name13" presStyleLbl="parChTrans1D2" presStyleIdx="1" presStyleCnt="4"/>
      <dgm:spPr/>
    </dgm:pt>
    <dgm:pt modelId="{6C478201-F74A-423D-BD1D-F584BBE56C24}" type="pres">
      <dgm:prSet presAssocID="{F05B603B-A474-472D-A168-DA04ADCD6F11}" presName="childText" presStyleLbl="bgAcc1" presStyleIdx="1" presStyleCnt="4">
        <dgm:presLayoutVars>
          <dgm:bulletEnabled val="1"/>
        </dgm:presLayoutVars>
      </dgm:prSet>
      <dgm:spPr/>
    </dgm:pt>
    <dgm:pt modelId="{1AAEE90E-279C-4DCF-AF33-A680D7289A37}" type="pres">
      <dgm:prSet presAssocID="{1A07F058-1EE8-4535-8C22-2180E320BDCF}" presName="root" presStyleCnt="0"/>
      <dgm:spPr/>
    </dgm:pt>
    <dgm:pt modelId="{ACBC785F-3F40-478C-A0EA-D62BC00C0721}" type="pres">
      <dgm:prSet presAssocID="{1A07F058-1EE8-4535-8C22-2180E320BDCF}" presName="rootComposite" presStyleCnt="0"/>
      <dgm:spPr/>
    </dgm:pt>
    <dgm:pt modelId="{E0D1BD43-4A67-4A96-A41C-093833278EC1}" type="pres">
      <dgm:prSet presAssocID="{1A07F058-1EE8-4535-8C22-2180E320BDCF}" presName="rootText" presStyleLbl="node1" presStyleIdx="1" presStyleCnt="2"/>
      <dgm:spPr/>
    </dgm:pt>
    <dgm:pt modelId="{489514D4-D025-4C19-B52C-B19F4AA1AEAA}" type="pres">
      <dgm:prSet presAssocID="{1A07F058-1EE8-4535-8C22-2180E320BDCF}" presName="rootConnector" presStyleLbl="node1" presStyleIdx="1" presStyleCnt="2"/>
      <dgm:spPr/>
    </dgm:pt>
    <dgm:pt modelId="{40ED0828-32F1-43DF-9892-577D473E4DAF}" type="pres">
      <dgm:prSet presAssocID="{1A07F058-1EE8-4535-8C22-2180E320BDCF}" presName="childShape" presStyleCnt="0"/>
      <dgm:spPr/>
    </dgm:pt>
    <dgm:pt modelId="{1AA444D7-A932-4DE4-900C-877BBAA10744}" type="pres">
      <dgm:prSet presAssocID="{BB3C76E2-59AB-41B7-B34E-195F07F56214}" presName="Name13" presStyleLbl="parChTrans1D2" presStyleIdx="2" presStyleCnt="4"/>
      <dgm:spPr/>
    </dgm:pt>
    <dgm:pt modelId="{EE8048F7-61E5-4492-8FE7-2355B0FFB497}" type="pres">
      <dgm:prSet presAssocID="{44211C67-7594-49A7-8352-2AE64C29E82B}" presName="childText" presStyleLbl="bgAcc1" presStyleIdx="2" presStyleCnt="4">
        <dgm:presLayoutVars>
          <dgm:bulletEnabled val="1"/>
        </dgm:presLayoutVars>
      </dgm:prSet>
      <dgm:spPr/>
    </dgm:pt>
    <dgm:pt modelId="{B7817CDF-D4E6-4539-ACC6-7AD691AFA859}" type="pres">
      <dgm:prSet presAssocID="{89CD097E-34A3-4C56-B12B-0E9D5755D5FB}" presName="Name13" presStyleLbl="parChTrans1D2" presStyleIdx="3" presStyleCnt="4"/>
      <dgm:spPr/>
    </dgm:pt>
    <dgm:pt modelId="{4228B4D6-01E2-4A01-9CAE-81D8E8976D0C}" type="pres">
      <dgm:prSet presAssocID="{38BAB19E-DB64-4CFB-8DBF-E394126CB441}" presName="childText" presStyleLbl="bgAcc1" presStyleIdx="3" presStyleCnt="4">
        <dgm:presLayoutVars>
          <dgm:bulletEnabled val="1"/>
        </dgm:presLayoutVars>
      </dgm:prSet>
      <dgm:spPr/>
    </dgm:pt>
  </dgm:ptLst>
  <dgm:cxnLst>
    <dgm:cxn modelId="{1375E802-F03D-4C4D-ABC2-7123EF9484BE}" type="presOf" srcId="{AA5CED19-19C9-410C-8DEE-EC1BE9772F77}" destId="{7662588B-6D9C-49B6-B3FE-6914D4BD18C6}" srcOrd="1" destOrd="0" presId="urn:microsoft.com/office/officeart/2005/8/layout/hierarchy3"/>
    <dgm:cxn modelId="{3333E60B-03FB-42A1-A26B-3BE94216EA06}" srcId="{695D31D2-3E35-49CE-AB0D-82F5255D0915}" destId="{1A07F058-1EE8-4535-8C22-2180E320BDCF}" srcOrd="1" destOrd="0" parTransId="{7FFB7F8F-A053-4DAE-BE1B-B2DD7FCD7DCE}" sibTransId="{D8A9549A-486C-4E24-9460-45412C2C7C54}"/>
    <dgm:cxn modelId="{69CA4514-5F77-4D3F-989A-E7D4CE66A246}" srcId="{AA5CED19-19C9-410C-8DEE-EC1BE9772F77}" destId="{B8C5BEFE-B806-4983-8858-64848EF752A4}" srcOrd="0" destOrd="0" parTransId="{C57872CD-0826-4719-857E-ECF8335319FE}" sibTransId="{0FBA0F87-1A37-4181-8BEE-0F03DBEC4AF7}"/>
    <dgm:cxn modelId="{0E1BD722-4C8B-435C-838D-E1656742C8E2}" type="presOf" srcId="{BB3C76E2-59AB-41B7-B34E-195F07F56214}" destId="{1AA444D7-A932-4DE4-900C-877BBAA10744}" srcOrd="0" destOrd="0" presId="urn:microsoft.com/office/officeart/2005/8/layout/hierarchy3"/>
    <dgm:cxn modelId="{C58BC326-DC0B-48CA-BE68-7F991F3A099B}" type="presOf" srcId="{1A07F058-1EE8-4535-8C22-2180E320BDCF}" destId="{E0D1BD43-4A67-4A96-A41C-093833278EC1}" srcOrd="0" destOrd="0" presId="urn:microsoft.com/office/officeart/2005/8/layout/hierarchy3"/>
    <dgm:cxn modelId="{9EB90229-7602-450A-A058-B0CECE4EEA97}" srcId="{1A07F058-1EE8-4535-8C22-2180E320BDCF}" destId="{44211C67-7594-49A7-8352-2AE64C29E82B}" srcOrd="0" destOrd="0" parTransId="{BB3C76E2-59AB-41B7-B34E-195F07F56214}" sibTransId="{6F8FA48E-8E9C-4646-B405-7ACF14BC14AD}"/>
    <dgm:cxn modelId="{6A6BEB3B-9169-4CCF-BA5F-581DC4AC355B}" srcId="{AA5CED19-19C9-410C-8DEE-EC1BE9772F77}" destId="{F05B603B-A474-472D-A168-DA04ADCD6F11}" srcOrd="1" destOrd="0" parTransId="{13CEC875-52E4-45AE-886E-A550D2D80AA0}" sibTransId="{D08945F9-B99D-4F1D-A784-6A148B93E9C0}"/>
    <dgm:cxn modelId="{3B999C3E-AE9B-40AA-BC53-C5157D666742}" type="presOf" srcId="{695D31D2-3E35-49CE-AB0D-82F5255D0915}" destId="{745DB180-5FA3-46EE-8EFB-C8852DCE8BD9}" srcOrd="0" destOrd="0" presId="urn:microsoft.com/office/officeart/2005/8/layout/hierarchy3"/>
    <dgm:cxn modelId="{87F60052-0D79-44E3-B75E-DFF256AC9848}" type="presOf" srcId="{1A07F058-1EE8-4535-8C22-2180E320BDCF}" destId="{489514D4-D025-4C19-B52C-B19F4AA1AEAA}" srcOrd="1" destOrd="0" presId="urn:microsoft.com/office/officeart/2005/8/layout/hierarchy3"/>
    <dgm:cxn modelId="{E0CE2077-B6CC-4183-8B68-B45A28BD0C32}" type="presOf" srcId="{AA5CED19-19C9-410C-8DEE-EC1BE9772F77}" destId="{6EB6FD08-2468-4DC2-B3F9-8BB7B1EC3CB9}" srcOrd="0" destOrd="0" presId="urn:microsoft.com/office/officeart/2005/8/layout/hierarchy3"/>
    <dgm:cxn modelId="{4F0D189F-F759-4108-8662-625DF9DD81AC}" type="presOf" srcId="{38BAB19E-DB64-4CFB-8DBF-E394126CB441}" destId="{4228B4D6-01E2-4A01-9CAE-81D8E8976D0C}" srcOrd="0" destOrd="0" presId="urn:microsoft.com/office/officeart/2005/8/layout/hierarchy3"/>
    <dgm:cxn modelId="{B8A96B9F-09F4-4298-9B9B-99321355D8C0}" type="presOf" srcId="{44211C67-7594-49A7-8352-2AE64C29E82B}" destId="{EE8048F7-61E5-4492-8FE7-2355B0FFB497}" srcOrd="0" destOrd="0" presId="urn:microsoft.com/office/officeart/2005/8/layout/hierarchy3"/>
    <dgm:cxn modelId="{A24889A4-A38F-465B-B2CA-7B3AD54A8430}" type="presOf" srcId="{F05B603B-A474-472D-A168-DA04ADCD6F11}" destId="{6C478201-F74A-423D-BD1D-F584BBE56C24}" srcOrd="0" destOrd="0" presId="urn:microsoft.com/office/officeart/2005/8/layout/hierarchy3"/>
    <dgm:cxn modelId="{B14A7EA7-62BF-4811-9EBF-C444215784AB}" type="presOf" srcId="{C57872CD-0826-4719-857E-ECF8335319FE}" destId="{3BD70A0A-BF11-42DD-90D7-9B54AA0A11BF}" srcOrd="0" destOrd="0" presId="urn:microsoft.com/office/officeart/2005/8/layout/hierarchy3"/>
    <dgm:cxn modelId="{6B7C99C0-FFC6-4248-BD8D-1E2300D2C308}" srcId="{695D31D2-3E35-49CE-AB0D-82F5255D0915}" destId="{AA5CED19-19C9-410C-8DEE-EC1BE9772F77}" srcOrd="0" destOrd="0" parTransId="{304220FF-28AF-450A-91E2-FFCB166C9799}" sibTransId="{C1038A49-F083-4CC1-B9AB-F8A52661D015}"/>
    <dgm:cxn modelId="{51714CC3-0A56-4AE7-91B5-68792B76423F}" type="presOf" srcId="{89CD097E-34A3-4C56-B12B-0E9D5755D5FB}" destId="{B7817CDF-D4E6-4539-ACC6-7AD691AFA859}" srcOrd="0" destOrd="0" presId="urn:microsoft.com/office/officeart/2005/8/layout/hierarchy3"/>
    <dgm:cxn modelId="{424804DC-B818-4FAB-AD39-FF21346084F2}" type="presOf" srcId="{13CEC875-52E4-45AE-886E-A550D2D80AA0}" destId="{1F2F61D5-3663-4A67-8CFF-AC15E0EABCB2}" srcOrd="0" destOrd="0" presId="urn:microsoft.com/office/officeart/2005/8/layout/hierarchy3"/>
    <dgm:cxn modelId="{E95892F4-7A37-4AAF-98C1-E04E76FCCAA0}" srcId="{1A07F058-1EE8-4535-8C22-2180E320BDCF}" destId="{38BAB19E-DB64-4CFB-8DBF-E394126CB441}" srcOrd="1" destOrd="0" parTransId="{89CD097E-34A3-4C56-B12B-0E9D5755D5FB}" sibTransId="{128A31E7-5F2C-44AB-BFAA-73EE4DB5BDF9}"/>
    <dgm:cxn modelId="{416758FD-A59D-4E96-9F4F-6816AE474410}" type="presOf" srcId="{B8C5BEFE-B806-4983-8858-64848EF752A4}" destId="{31673A9D-2E8D-41A4-B740-A9B556E5B409}" srcOrd="0" destOrd="0" presId="urn:microsoft.com/office/officeart/2005/8/layout/hierarchy3"/>
    <dgm:cxn modelId="{2FF5E336-D91F-48A7-B459-3B04108EA19B}" type="presParOf" srcId="{745DB180-5FA3-46EE-8EFB-C8852DCE8BD9}" destId="{DB622478-0BE3-46EF-8A26-D52E87E8BB06}" srcOrd="0" destOrd="0" presId="urn:microsoft.com/office/officeart/2005/8/layout/hierarchy3"/>
    <dgm:cxn modelId="{741A2929-CD6F-410B-A57D-DE20C2413979}" type="presParOf" srcId="{DB622478-0BE3-46EF-8A26-D52E87E8BB06}" destId="{1BC58BC0-1B73-41FA-BC05-F312F5817FEA}" srcOrd="0" destOrd="0" presId="urn:microsoft.com/office/officeart/2005/8/layout/hierarchy3"/>
    <dgm:cxn modelId="{E79C4407-9726-41FB-8509-A7E07B349884}" type="presParOf" srcId="{1BC58BC0-1B73-41FA-BC05-F312F5817FEA}" destId="{6EB6FD08-2468-4DC2-B3F9-8BB7B1EC3CB9}" srcOrd="0" destOrd="0" presId="urn:microsoft.com/office/officeart/2005/8/layout/hierarchy3"/>
    <dgm:cxn modelId="{2591A773-18F7-45A4-B7A5-A35BF5A9CA23}" type="presParOf" srcId="{1BC58BC0-1B73-41FA-BC05-F312F5817FEA}" destId="{7662588B-6D9C-49B6-B3FE-6914D4BD18C6}" srcOrd="1" destOrd="0" presId="urn:microsoft.com/office/officeart/2005/8/layout/hierarchy3"/>
    <dgm:cxn modelId="{9A900A2B-4785-4081-A3E6-5CF8688F9755}" type="presParOf" srcId="{DB622478-0BE3-46EF-8A26-D52E87E8BB06}" destId="{789EBFEB-7F97-486E-8904-F6786E68F898}" srcOrd="1" destOrd="0" presId="urn:microsoft.com/office/officeart/2005/8/layout/hierarchy3"/>
    <dgm:cxn modelId="{9DA29CDF-78DB-4CF6-AF89-D3764DC989A8}" type="presParOf" srcId="{789EBFEB-7F97-486E-8904-F6786E68F898}" destId="{3BD70A0A-BF11-42DD-90D7-9B54AA0A11BF}" srcOrd="0" destOrd="0" presId="urn:microsoft.com/office/officeart/2005/8/layout/hierarchy3"/>
    <dgm:cxn modelId="{0CD2F843-C912-464E-A076-6DC166678C5C}" type="presParOf" srcId="{789EBFEB-7F97-486E-8904-F6786E68F898}" destId="{31673A9D-2E8D-41A4-B740-A9B556E5B409}" srcOrd="1" destOrd="0" presId="urn:microsoft.com/office/officeart/2005/8/layout/hierarchy3"/>
    <dgm:cxn modelId="{184AF269-9DF0-444A-A774-AD93F0D3912D}" type="presParOf" srcId="{789EBFEB-7F97-486E-8904-F6786E68F898}" destId="{1F2F61D5-3663-4A67-8CFF-AC15E0EABCB2}" srcOrd="2" destOrd="0" presId="urn:microsoft.com/office/officeart/2005/8/layout/hierarchy3"/>
    <dgm:cxn modelId="{FFC31D10-B7AF-4AF1-A030-9AB006B407A0}" type="presParOf" srcId="{789EBFEB-7F97-486E-8904-F6786E68F898}" destId="{6C478201-F74A-423D-BD1D-F584BBE56C24}" srcOrd="3" destOrd="0" presId="urn:microsoft.com/office/officeart/2005/8/layout/hierarchy3"/>
    <dgm:cxn modelId="{84D20E18-2BFE-48BB-8958-6F56A1E37821}" type="presParOf" srcId="{745DB180-5FA3-46EE-8EFB-C8852DCE8BD9}" destId="{1AAEE90E-279C-4DCF-AF33-A680D7289A37}" srcOrd="1" destOrd="0" presId="urn:microsoft.com/office/officeart/2005/8/layout/hierarchy3"/>
    <dgm:cxn modelId="{70FF12C4-8422-4314-B28B-F19342EFDCD2}" type="presParOf" srcId="{1AAEE90E-279C-4DCF-AF33-A680D7289A37}" destId="{ACBC785F-3F40-478C-A0EA-D62BC00C0721}" srcOrd="0" destOrd="0" presId="urn:microsoft.com/office/officeart/2005/8/layout/hierarchy3"/>
    <dgm:cxn modelId="{2C6F7E0F-39B8-43CC-A4BF-B8876556960F}" type="presParOf" srcId="{ACBC785F-3F40-478C-A0EA-D62BC00C0721}" destId="{E0D1BD43-4A67-4A96-A41C-093833278EC1}" srcOrd="0" destOrd="0" presId="urn:microsoft.com/office/officeart/2005/8/layout/hierarchy3"/>
    <dgm:cxn modelId="{F6E3F0A6-6E3B-4E65-A58F-7AF75081A2FB}" type="presParOf" srcId="{ACBC785F-3F40-478C-A0EA-D62BC00C0721}" destId="{489514D4-D025-4C19-B52C-B19F4AA1AEAA}" srcOrd="1" destOrd="0" presId="urn:microsoft.com/office/officeart/2005/8/layout/hierarchy3"/>
    <dgm:cxn modelId="{3AE438C0-9D19-49CF-AC21-FBA755556A6C}" type="presParOf" srcId="{1AAEE90E-279C-4DCF-AF33-A680D7289A37}" destId="{40ED0828-32F1-43DF-9892-577D473E4DAF}" srcOrd="1" destOrd="0" presId="urn:microsoft.com/office/officeart/2005/8/layout/hierarchy3"/>
    <dgm:cxn modelId="{1C56B07D-5514-42EC-9CBF-21BA69085CEB}" type="presParOf" srcId="{40ED0828-32F1-43DF-9892-577D473E4DAF}" destId="{1AA444D7-A932-4DE4-900C-877BBAA10744}" srcOrd="0" destOrd="0" presId="urn:microsoft.com/office/officeart/2005/8/layout/hierarchy3"/>
    <dgm:cxn modelId="{1E052B91-F862-489D-9742-7A8E405B24CB}" type="presParOf" srcId="{40ED0828-32F1-43DF-9892-577D473E4DAF}" destId="{EE8048F7-61E5-4492-8FE7-2355B0FFB497}" srcOrd="1" destOrd="0" presId="urn:microsoft.com/office/officeart/2005/8/layout/hierarchy3"/>
    <dgm:cxn modelId="{E9346D51-A5A9-4D27-AF70-D9E53E3C1945}" type="presParOf" srcId="{40ED0828-32F1-43DF-9892-577D473E4DAF}" destId="{B7817CDF-D4E6-4539-ACC6-7AD691AFA859}" srcOrd="2" destOrd="0" presId="urn:microsoft.com/office/officeart/2005/8/layout/hierarchy3"/>
    <dgm:cxn modelId="{30284149-F7C9-413A-982B-DFB5CE7B0509}" type="presParOf" srcId="{40ED0828-32F1-43DF-9892-577D473E4DAF}" destId="{4228B4D6-01E2-4A01-9CAE-81D8E8976D0C}"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C25C4-3E3C-46B0-9364-2A94E78051F0}">
      <dsp:nvSpPr>
        <dsp:cNvPr id="0" name=""/>
        <dsp:cNvSpPr/>
      </dsp:nvSpPr>
      <dsp:spPr>
        <a:xfrm>
          <a:off x="62193" y="0"/>
          <a:ext cx="7067256" cy="1762280"/>
        </a:xfrm>
        <a:prstGeom prst="roundRect">
          <a:avLst>
            <a:gd name="adj" fmla="val 10000"/>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600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t>EDIFICACIONES</a:t>
          </a:r>
        </a:p>
        <a:p>
          <a:pPr marL="0" lvl="0" indent="0" algn="ctr" defTabSz="1066800">
            <a:lnSpc>
              <a:spcPct val="90000"/>
            </a:lnSpc>
            <a:spcBef>
              <a:spcPct val="0"/>
            </a:spcBef>
            <a:spcAft>
              <a:spcPct val="35000"/>
            </a:spcAft>
            <a:buNone/>
          </a:pPr>
          <a:r>
            <a:rPr lang="es-ES" sz="2400" b="1" kern="1200" dirty="0"/>
            <a:t>Sonia Campos Fernández</a:t>
          </a:r>
        </a:p>
      </dsp:txBody>
      <dsp:txXfrm>
        <a:off x="1651700" y="0"/>
        <a:ext cx="5477749" cy="1762280"/>
      </dsp:txXfrm>
    </dsp:sp>
    <dsp:sp modelId="{CB31E6FE-C587-40B7-B871-789A4672712E}">
      <dsp:nvSpPr>
        <dsp:cNvPr id="0" name=""/>
        <dsp:cNvSpPr/>
      </dsp:nvSpPr>
      <dsp:spPr>
        <a:xfrm>
          <a:off x="154233" y="84010"/>
          <a:ext cx="2339996" cy="1594259"/>
        </a:xfrm>
        <a:prstGeom prst="roundRect">
          <a:avLst>
            <a:gd name="adj" fmla="val 10000"/>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D2D43-FF46-486F-8F92-07E6EFDCB430}">
      <dsp:nvSpPr>
        <dsp:cNvPr id="0" name=""/>
        <dsp:cNvSpPr/>
      </dsp:nvSpPr>
      <dsp:spPr>
        <a:xfrm>
          <a:off x="-6126981" y="-937410"/>
          <a:ext cx="7293488" cy="7293488"/>
        </a:xfrm>
        <a:prstGeom prst="blockArc">
          <a:avLst>
            <a:gd name="adj1" fmla="val 18900000"/>
            <a:gd name="adj2" fmla="val 2700000"/>
            <a:gd name="adj3" fmla="val 296"/>
          </a:avLst>
        </a:prstGeom>
        <a:solidFill>
          <a:schemeClr val="tx1">
            <a:lumMod val="50000"/>
            <a:lumOff val="50000"/>
          </a:schemeClr>
        </a:solidFill>
        <a:ln w="15875" cap="flat" cmpd="sng" algn="ctr">
          <a:noFill/>
          <a:prstDash val="solid"/>
        </a:ln>
        <a:effectLst/>
      </dsp:spPr>
      <dsp:style>
        <a:lnRef idx="2">
          <a:scrgbClr r="0" g="0" b="0"/>
        </a:lnRef>
        <a:fillRef idx="0">
          <a:scrgbClr r="0" g="0" b="0"/>
        </a:fillRef>
        <a:effectRef idx="0">
          <a:scrgbClr r="0" g="0" b="0"/>
        </a:effectRef>
        <a:fontRef idx="minor"/>
      </dsp:style>
    </dsp:sp>
    <dsp:sp modelId="{2EDA5132-F085-4E3B-BEF6-ED2C397CDBF7}">
      <dsp:nvSpPr>
        <dsp:cNvPr id="0" name=""/>
        <dsp:cNvSpPr/>
      </dsp:nvSpPr>
      <dsp:spPr>
        <a:xfrm>
          <a:off x="509717" y="338558"/>
          <a:ext cx="7276654" cy="677550"/>
        </a:xfrm>
        <a:prstGeom prst="roundRect">
          <a:avLst/>
        </a:prstGeom>
        <a:solidFill>
          <a:schemeClr val="accent1">
            <a:hueOff val="0"/>
            <a:satOff val="0"/>
            <a:lumOff val="0"/>
            <a:alphaOff val="0"/>
          </a:schemeClr>
        </a:solidFill>
        <a:ln w="38100" cap="flat" cmpd="sng" algn="ctr">
          <a:solidFill>
            <a:schemeClr val="bg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35560" rIns="35560" bIns="35560" numCol="1" spcCol="1270" anchor="ctr" anchorCtr="0">
          <a:noAutofit/>
        </a:bodyPr>
        <a:lstStyle/>
        <a:p>
          <a:pPr marL="0" lvl="0" indent="0" algn="just" defTabSz="622300">
            <a:lnSpc>
              <a:spcPct val="90000"/>
            </a:lnSpc>
            <a:spcBef>
              <a:spcPct val="0"/>
            </a:spcBef>
            <a:spcAft>
              <a:spcPct val="35000"/>
            </a:spcAft>
            <a:buNone/>
          </a:pPr>
          <a:r>
            <a:rPr lang="es-PE" sz="1400" kern="1200" dirty="0">
              <a:latin typeface="Arial"/>
            </a:rPr>
            <a:t>Parámetros urbanísticos y edificatorios (Conforme al D.S 008-2019-VIVIENDA ya no es exigible).</a:t>
          </a:r>
          <a:endParaRPr lang="en-US" sz="1400" kern="1200" dirty="0">
            <a:solidFill>
              <a:schemeClr val="bg1"/>
            </a:solidFill>
          </a:endParaRPr>
        </a:p>
      </dsp:txBody>
      <dsp:txXfrm>
        <a:off x="542792" y="371633"/>
        <a:ext cx="7210504" cy="611400"/>
      </dsp:txXfrm>
    </dsp:sp>
    <dsp:sp modelId="{ED3C09F1-2D6D-4190-9E6D-EDDB3272A725}">
      <dsp:nvSpPr>
        <dsp:cNvPr id="0" name=""/>
        <dsp:cNvSpPr/>
      </dsp:nvSpPr>
      <dsp:spPr>
        <a:xfrm>
          <a:off x="86248" y="253864"/>
          <a:ext cx="846937" cy="846937"/>
        </a:xfrm>
        <a:prstGeom prst="ellipse">
          <a:avLst/>
        </a:prstGeom>
        <a:solidFill>
          <a:schemeClr val="lt1">
            <a:hueOff val="0"/>
            <a:satOff val="0"/>
            <a:lumOff val="0"/>
            <a:alphaOff val="0"/>
          </a:schemeClr>
        </a:solidFill>
        <a:ln w="381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890952B4-38AA-41FF-A5D3-8211D557B0E1}">
      <dsp:nvSpPr>
        <dsp:cNvPr id="0" name=""/>
        <dsp:cNvSpPr/>
      </dsp:nvSpPr>
      <dsp:spPr>
        <a:xfrm>
          <a:off x="995230" y="1354558"/>
          <a:ext cx="6791141" cy="677550"/>
        </a:xfrm>
        <a:prstGeom prst="roundRect">
          <a:avLst/>
        </a:prstGeom>
        <a:solidFill>
          <a:schemeClr val="accent2"/>
        </a:solidFill>
        <a:ln w="38100" cap="flat" cmpd="sng" algn="ctr">
          <a:solidFill>
            <a:schemeClr val="bg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35560" rIns="35560" bIns="35560" numCol="1" spcCol="1270" anchor="ctr" anchorCtr="0">
          <a:noAutofit/>
        </a:bodyPr>
        <a:lstStyle/>
        <a:p>
          <a:pPr marL="0" lvl="0" indent="0" algn="just" defTabSz="622300">
            <a:lnSpc>
              <a:spcPct val="90000"/>
            </a:lnSpc>
            <a:spcBef>
              <a:spcPct val="0"/>
            </a:spcBef>
            <a:spcAft>
              <a:spcPct val="35000"/>
            </a:spcAft>
            <a:buNone/>
          </a:pPr>
          <a:r>
            <a:rPr lang="es-PE" sz="1400" kern="1200" dirty="0">
              <a:effectLst/>
              <a:latin typeface="Arial"/>
              <a:ea typeface="Calibri"/>
            </a:rPr>
            <a:t>Plano de localización y ubicación, debiendo indicarse, en forma precisa, los linderos y medidas perimétricas.</a:t>
          </a:r>
          <a:endParaRPr lang="en-US" sz="1400" kern="1200" dirty="0">
            <a:solidFill>
              <a:schemeClr val="bg1"/>
            </a:solidFill>
          </a:endParaRPr>
        </a:p>
      </dsp:txBody>
      <dsp:txXfrm>
        <a:off x="1028305" y="1387633"/>
        <a:ext cx="6724991" cy="611400"/>
      </dsp:txXfrm>
    </dsp:sp>
    <dsp:sp modelId="{BCF104F0-8207-4D4B-8D30-9B5FF072325D}">
      <dsp:nvSpPr>
        <dsp:cNvPr id="0" name=""/>
        <dsp:cNvSpPr/>
      </dsp:nvSpPr>
      <dsp:spPr>
        <a:xfrm>
          <a:off x="571761" y="1269864"/>
          <a:ext cx="846937" cy="846937"/>
        </a:xfrm>
        <a:prstGeom prst="ellipse">
          <a:avLst/>
        </a:prstGeom>
        <a:solidFill>
          <a:schemeClr val="lt1">
            <a:hueOff val="0"/>
            <a:satOff val="0"/>
            <a:lumOff val="0"/>
            <a:alphaOff val="0"/>
          </a:schemeClr>
        </a:solidFill>
        <a:ln w="38100" cap="flat" cmpd="sng" algn="ctr">
          <a:solidFill>
            <a:schemeClr val="accent2"/>
          </a:solidFill>
          <a:prstDash val="solid"/>
        </a:ln>
        <a:effectLst/>
      </dsp:spPr>
      <dsp:style>
        <a:lnRef idx="2">
          <a:scrgbClr r="0" g="0" b="0"/>
        </a:lnRef>
        <a:fillRef idx="1">
          <a:scrgbClr r="0" g="0" b="0"/>
        </a:fillRef>
        <a:effectRef idx="0">
          <a:scrgbClr r="0" g="0" b="0"/>
        </a:effectRef>
        <a:fontRef idx="minor"/>
      </dsp:style>
    </dsp:sp>
    <dsp:sp modelId="{1D64D228-CAB5-4574-A504-DE95AB25EA27}">
      <dsp:nvSpPr>
        <dsp:cNvPr id="0" name=""/>
        <dsp:cNvSpPr/>
      </dsp:nvSpPr>
      <dsp:spPr>
        <a:xfrm>
          <a:off x="1220825" y="2354066"/>
          <a:ext cx="6642128" cy="765170"/>
        </a:xfrm>
        <a:prstGeom prst="roundRect">
          <a:avLst/>
        </a:prstGeom>
        <a:solidFill>
          <a:schemeClr val="accent3"/>
        </a:solidFill>
        <a:ln w="38100" cap="flat" cmpd="sng" algn="ctr">
          <a:solidFill>
            <a:schemeClr val="bg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35560" rIns="35560" bIns="35560" numCol="1" spcCol="1270" anchor="ctr" anchorCtr="0">
          <a:noAutofit/>
        </a:bodyPr>
        <a:lstStyle/>
        <a:p>
          <a:pPr marL="0" lvl="0" indent="0" algn="l" defTabSz="622300">
            <a:lnSpc>
              <a:spcPct val="90000"/>
            </a:lnSpc>
            <a:spcBef>
              <a:spcPct val="0"/>
            </a:spcBef>
            <a:spcAft>
              <a:spcPct val="35000"/>
            </a:spcAft>
            <a:buNone/>
          </a:pPr>
          <a:r>
            <a:rPr lang="es-PE" sz="1400" kern="1200" dirty="0">
              <a:effectLst/>
              <a:latin typeface="Arial"/>
            </a:rPr>
            <a:t>Planos de plantas de arquitectura por pisos, con los nombres de todos los ambientes exteriores e interiores, concordados con la memoria descriptiva del FOR.</a:t>
          </a:r>
          <a:endParaRPr lang="en-US" sz="1400" kern="1200" dirty="0">
            <a:solidFill>
              <a:schemeClr val="bg1"/>
            </a:solidFill>
          </a:endParaRPr>
        </a:p>
      </dsp:txBody>
      <dsp:txXfrm>
        <a:off x="1258178" y="2391419"/>
        <a:ext cx="6567422" cy="690464"/>
      </dsp:txXfrm>
    </dsp:sp>
    <dsp:sp modelId="{D318C2A8-EF24-405C-81FA-6A044674B627}">
      <dsp:nvSpPr>
        <dsp:cNvPr id="0" name=""/>
        <dsp:cNvSpPr/>
      </dsp:nvSpPr>
      <dsp:spPr>
        <a:xfrm>
          <a:off x="720774" y="2285864"/>
          <a:ext cx="846937" cy="846937"/>
        </a:xfrm>
        <a:prstGeom prst="ellipse">
          <a:avLst/>
        </a:prstGeom>
        <a:solidFill>
          <a:schemeClr val="lt1">
            <a:hueOff val="0"/>
            <a:satOff val="0"/>
            <a:lumOff val="0"/>
            <a:alphaOff val="0"/>
          </a:schemeClr>
        </a:solidFill>
        <a:ln w="38100"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9D6787BB-1453-4DA2-861D-55C8D5BC14DD}">
      <dsp:nvSpPr>
        <dsp:cNvPr id="0" name=""/>
        <dsp:cNvSpPr/>
      </dsp:nvSpPr>
      <dsp:spPr>
        <a:xfrm>
          <a:off x="995230" y="3386558"/>
          <a:ext cx="6791141" cy="677550"/>
        </a:xfrm>
        <a:prstGeom prst="roundRect">
          <a:avLst/>
        </a:prstGeom>
        <a:solidFill>
          <a:schemeClr val="accent4"/>
        </a:solidFill>
        <a:ln w="38100" cap="flat" cmpd="sng" algn="ctr">
          <a:solidFill>
            <a:schemeClr val="bg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35560" rIns="35560" bIns="35560" numCol="1" spcCol="1270" anchor="ctr" anchorCtr="0">
          <a:noAutofit/>
        </a:bodyPr>
        <a:lstStyle/>
        <a:p>
          <a:pPr marL="0" lvl="0" indent="0" algn="l" defTabSz="622300">
            <a:lnSpc>
              <a:spcPct val="90000"/>
            </a:lnSpc>
            <a:spcBef>
              <a:spcPct val="0"/>
            </a:spcBef>
            <a:spcAft>
              <a:spcPct val="35000"/>
            </a:spcAft>
            <a:buNone/>
          </a:pPr>
          <a:r>
            <a:rPr lang="es-PE" sz="1400" kern="1200" dirty="0">
              <a:effectLst/>
              <a:latin typeface="Arial"/>
            </a:rPr>
            <a:t>Informe técnico de verificación</a:t>
          </a:r>
          <a:endParaRPr lang="en-US" sz="1400" kern="1200" dirty="0">
            <a:solidFill>
              <a:schemeClr val="bg1"/>
            </a:solidFill>
          </a:endParaRPr>
        </a:p>
      </dsp:txBody>
      <dsp:txXfrm>
        <a:off x="1028305" y="3419633"/>
        <a:ext cx="6724991" cy="611400"/>
      </dsp:txXfrm>
    </dsp:sp>
    <dsp:sp modelId="{E5C31066-E276-44EE-AA8A-6739FF02CE8E}">
      <dsp:nvSpPr>
        <dsp:cNvPr id="0" name=""/>
        <dsp:cNvSpPr/>
      </dsp:nvSpPr>
      <dsp:spPr>
        <a:xfrm>
          <a:off x="571761" y="3301864"/>
          <a:ext cx="846937" cy="846937"/>
        </a:xfrm>
        <a:prstGeom prst="ellipse">
          <a:avLst/>
        </a:prstGeom>
        <a:solidFill>
          <a:schemeClr val="lt1">
            <a:hueOff val="0"/>
            <a:satOff val="0"/>
            <a:lumOff val="0"/>
            <a:alphaOff val="0"/>
          </a:schemeClr>
        </a:solidFill>
        <a:ln w="38100" cap="flat" cmpd="sng" algn="ctr">
          <a:solidFill>
            <a:schemeClr val="accent4"/>
          </a:solidFill>
          <a:prstDash val="solid"/>
        </a:ln>
        <a:effectLst/>
      </dsp:spPr>
      <dsp:style>
        <a:lnRef idx="2">
          <a:scrgbClr r="0" g="0" b="0"/>
        </a:lnRef>
        <a:fillRef idx="1">
          <a:scrgbClr r="0" g="0" b="0"/>
        </a:fillRef>
        <a:effectRef idx="0">
          <a:scrgbClr r="0" g="0" b="0"/>
        </a:effectRef>
        <a:fontRef idx="minor"/>
      </dsp:style>
    </dsp:sp>
    <dsp:sp modelId="{3A56A0E3-B579-4A51-9047-4696CD9A7063}">
      <dsp:nvSpPr>
        <dsp:cNvPr id="0" name=""/>
        <dsp:cNvSpPr/>
      </dsp:nvSpPr>
      <dsp:spPr>
        <a:xfrm>
          <a:off x="509717" y="4402558"/>
          <a:ext cx="7276654" cy="677550"/>
        </a:xfrm>
        <a:prstGeom prst="roundRect">
          <a:avLst/>
        </a:prstGeom>
        <a:solidFill>
          <a:schemeClr val="accent6"/>
        </a:solidFill>
        <a:ln w="38100" cap="flat" cmpd="sng" algn="ctr">
          <a:solidFill>
            <a:schemeClr val="bg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35560" rIns="35560" bIns="35560" numCol="1" spcCol="1270" anchor="ctr" anchorCtr="0">
          <a:noAutofit/>
        </a:bodyPr>
        <a:lstStyle/>
        <a:p>
          <a:pPr marL="0" lvl="0" indent="0" algn="l" defTabSz="622300">
            <a:lnSpc>
              <a:spcPct val="90000"/>
            </a:lnSpc>
            <a:spcBef>
              <a:spcPct val="0"/>
            </a:spcBef>
            <a:spcAft>
              <a:spcPct val="35000"/>
            </a:spcAft>
            <a:buNone/>
          </a:pPr>
          <a:r>
            <a:rPr lang="es-PE" sz="1400" kern="1200" dirty="0"/>
            <a:t>Los planos y el informe técnico de verificación ( firmados y sellados por el verificador, con legalización de la firma.)</a:t>
          </a:r>
          <a:endParaRPr lang="en-US" sz="1400" kern="1200" dirty="0">
            <a:solidFill>
              <a:schemeClr val="bg1"/>
            </a:solidFill>
          </a:endParaRPr>
        </a:p>
      </dsp:txBody>
      <dsp:txXfrm>
        <a:off x="542792" y="4435633"/>
        <a:ext cx="7210504" cy="611400"/>
      </dsp:txXfrm>
    </dsp:sp>
    <dsp:sp modelId="{C565211A-F819-4789-B901-16E10409A102}">
      <dsp:nvSpPr>
        <dsp:cNvPr id="0" name=""/>
        <dsp:cNvSpPr/>
      </dsp:nvSpPr>
      <dsp:spPr>
        <a:xfrm>
          <a:off x="86248" y="4317864"/>
          <a:ext cx="846937" cy="846937"/>
        </a:xfrm>
        <a:prstGeom prst="ellipse">
          <a:avLst/>
        </a:prstGeom>
        <a:solidFill>
          <a:schemeClr val="lt1">
            <a:hueOff val="0"/>
            <a:satOff val="0"/>
            <a:lumOff val="0"/>
            <a:alphaOff val="0"/>
          </a:schemeClr>
        </a:solidFill>
        <a:ln w="38100" cap="flat" cmpd="sng" algn="ctr">
          <a:solidFill>
            <a:schemeClr val="accent6"/>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6FD08-2468-4DC2-B3F9-8BB7B1EC3CB9}">
      <dsp:nvSpPr>
        <dsp:cNvPr id="0" name=""/>
        <dsp:cNvSpPr/>
      </dsp:nvSpPr>
      <dsp:spPr>
        <a:xfrm>
          <a:off x="2443385" y="173"/>
          <a:ext cx="2298501" cy="1149250"/>
        </a:xfrm>
        <a:prstGeom prst="roundRect">
          <a:avLst>
            <a:gd name="adj" fmla="val 10000"/>
          </a:avLst>
        </a:prstGeom>
        <a:solidFill>
          <a:schemeClr val="accent4">
            <a:lumMod val="40000"/>
            <a:lumOff val="6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s-PE" sz="2200" kern="1200" dirty="0">
              <a:solidFill>
                <a:schemeClr val="tx1"/>
              </a:solidFill>
            </a:rPr>
            <a:t>Hasta el 20 de julio de 1999 o hasta diciembre de 2005</a:t>
          </a:r>
        </a:p>
      </dsp:txBody>
      <dsp:txXfrm>
        <a:off x="2477045" y="33833"/>
        <a:ext cx="2231181" cy="1081930"/>
      </dsp:txXfrm>
    </dsp:sp>
    <dsp:sp modelId="{3BD70A0A-BF11-42DD-90D7-9B54AA0A11BF}">
      <dsp:nvSpPr>
        <dsp:cNvPr id="0" name=""/>
        <dsp:cNvSpPr/>
      </dsp:nvSpPr>
      <dsp:spPr>
        <a:xfrm>
          <a:off x="2673235" y="1149424"/>
          <a:ext cx="229850" cy="861938"/>
        </a:xfrm>
        <a:custGeom>
          <a:avLst/>
          <a:gdLst/>
          <a:ahLst/>
          <a:cxnLst/>
          <a:rect l="0" t="0" r="0" b="0"/>
          <a:pathLst>
            <a:path>
              <a:moveTo>
                <a:pt x="0" y="0"/>
              </a:moveTo>
              <a:lnTo>
                <a:pt x="0" y="861938"/>
              </a:lnTo>
              <a:lnTo>
                <a:pt x="229850" y="86193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673A9D-2E8D-41A4-B740-A9B556E5B409}">
      <dsp:nvSpPr>
        <dsp:cNvPr id="0" name=""/>
        <dsp:cNvSpPr/>
      </dsp:nvSpPr>
      <dsp:spPr>
        <a:xfrm>
          <a:off x="2903086" y="1436737"/>
          <a:ext cx="1838801" cy="1149250"/>
        </a:xfrm>
        <a:prstGeom prst="roundRect">
          <a:avLst>
            <a:gd name="adj" fmla="val 10000"/>
          </a:avLst>
        </a:prstGeom>
        <a:solidFill>
          <a:schemeClr val="bg1">
            <a:lumMod val="95000"/>
            <a:alpha val="9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PE" sz="1700" kern="1200" dirty="0"/>
            <a:t>Novena Disposición Transitoria del RIRP</a:t>
          </a:r>
        </a:p>
      </dsp:txBody>
      <dsp:txXfrm>
        <a:off x="2936746" y="1470397"/>
        <a:ext cx="1771481" cy="1081930"/>
      </dsp:txXfrm>
    </dsp:sp>
    <dsp:sp modelId="{1F2F61D5-3663-4A67-8CFF-AC15E0EABCB2}">
      <dsp:nvSpPr>
        <dsp:cNvPr id="0" name=""/>
        <dsp:cNvSpPr/>
      </dsp:nvSpPr>
      <dsp:spPr>
        <a:xfrm>
          <a:off x="2673235" y="1149424"/>
          <a:ext cx="229850" cy="2298501"/>
        </a:xfrm>
        <a:custGeom>
          <a:avLst/>
          <a:gdLst/>
          <a:ahLst/>
          <a:cxnLst/>
          <a:rect l="0" t="0" r="0" b="0"/>
          <a:pathLst>
            <a:path>
              <a:moveTo>
                <a:pt x="0" y="0"/>
              </a:moveTo>
              <a:lnTo>
                <a:pt x="0" y="2298501"/>
              </a:lnTo>
              <a:lnTo>
                <a:pt x="229850" y="229850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478201-F74A-423D-BD1D-F584BBE56C24}">
      <dsp:nvSpPr>
        <dsp:cNvPr id="0" name=""/>
        <dsp:cNvSpPr/>
      </dsp:nvSpPr>
      <dsp:spPr>
        <a:xfrm>
          <a:off x="2903086" y="2873300"/>
          <a:ext cx="1838801" cy="1149250"/>
        </a:xfrm>
        <a:prstGeom prst="roundRect">
          <a:avLst>
            <a:gd name="adj" fmla="val 10000"/>
          </a:avLst>
        </a:prstGeom>
        <a:solidFill>
          <a:schemeClr val="bg1">
            <a:lumMod val="95000"/>
            <a:alpha val="9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PE" sz="1700" kern="1200" dirty="0"/>
            <a:t>Verificador común  y verificador ad hoc</a:t>
          </a:r>
        </a:p>
      </dsp:txBody>
      <dsp:txXfrm>
        <a:off x="2936746" y="2906960"/>
        <a:ext cx="1771481" cy="1081930"/>
      </dsp:txXfrm>
    </dsp:sp>
    <dsp:sp modelId="{E0D1BD43-4A67-4A96-A41C-093833278EC1}">
      <dsp:nvSpPr>
        <dsp:cNvPr id="0" name=""/>
        <dsp:cNvSpPr/>
      </dsp:nvSpPr>
      <dsp:spPr>
        <a:xfrm>
          <a:off x="5316512" y="173"/>
          <a:ext cx="2298501" cy="1149250"/>
        </a:xfrm>
        <a:prstGeom prst="roundRect">
          <a:avLst>
            <a:gd name="adj" fmla="val 10000"/>
          </a:avLst>
        </a:prstGeom>
        <a:solidFill>
          <a:schemeClr val="accent4">
            <a:lumMod val="40000"/>
            <a:lumOff val="6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s-PE" sz="2200" kern="1200" dirty="0">
              <a:solidFill>
                <a:schemeClr val="tx1"/>
              </a:solidFill>
            </a:rPr>
            <a:t>Hasta el 31 de julio de 2016</a:t>
          </a:r>
        </a:p>
      </dsp:txBody>
      <dsp:txXfrm>
        <a:off x="5350172" y="33833"/>
        <a:ext cx="2231181" cy="1081930"/>
      </dsp:txXfrm>
    </dsp:sp>
    <dsp:sp modelId="{1AA444D7-A932-4DE4-900C-877BBAA10744}">
      <dsp:nvSpPr>
        <dsp:cNvPr id="0" name=""/>
        <dsp:cNvSpPr/>
      </dsp:nvSpPr>
      <dsp:spPr>
        <a:xfrm>
          <a:off x="5546362" y="1149424"/>
          <a:ext cx="229850" cy="861938"/>
        </a:xfrm>
        <a:custGeom>
          <a:avLst/>
          <a:gdLst/>
          <a:ahLst/>
          <a:cxnLst/>
          <a:rect l="0" t="0" r="0" b="0"/>
          <a:pathLst>
            <a:path>
              <a:moveTo>
                <a:pt x="0" y="0"/>
              </a:moveTo>
              <a:lnTo>
                <a:pt x="0" y="861938"/>
              </a:lnTo>
              <a:lnTo>
                <a:pt x="229850" y="86193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8048F7-61E5-4492-8FE7-2355B0FFB497}">
      <dsp:nvSpPr>
        <dsp:cNvPr id="0" name=""/>
        <dsp:cNvSpPr/>
      </dsp:nvSpPr>
      <dsp:spPr>
        <a:xfrm>
          <a:off x="5776213" y="1436737"/>
          <a:ext cx="1838801" cy="1149250"/>
        </a:xfrm>
        <a:prstGeom prst="roundRect">
          <a:avLst>
            <a:gd name="adj" fmla="val 10000"/>
          </a:avLst>
        </a:prstGeom>
        <a:solidFill>
          <a:schemeClr val="bg1">
            <a:lumMod val="95000"/>
            <a:alpha val="9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PE" sz="1700" kern="1200" dirty="0"/>
            <a:t>Única Disposición Complementaria Transitoria</a:t>
          </a:r>
        </a:p>
      </dsp:txBody>
      <dsp:txXfrm>
        <a:off x="5809873" y="1470397"/>
        <a:ext cx="1771481" cy="1081930"/>
      </dsp:txXfrm>
    </dsp:sp>
    <dsp:sp modelId="{B7817CDF-D4E6-4539-ACC6-7AD691AFA859}">
      <dsp:nvSpPr>
        <dsp:cNvPr id="0" name=""/>
        <dsp:cNvSpPr/>
      </dsp:nvSpPr>
      <dsp:spPr>
        <a:xfrm>
          <a:off x="5546362" y="1149424"/>
          <a:ext cx="229850" cy="2298501"/>
        </a:xfrm>
        <a:custGeom>
          <a:avLst/>
          <a:gdLst/>
          <a:ahLst/>
          <a:cxnLst/>
          <a:rect l="0" t="0" r="0" b="0"/>
          <a:pathLst>
            <a:path>
              <a:moveTo>
                <a:pt x="0" y="0"/>
              </a:moveTo>
              <a:lnTo>
                <a:pt x="0" y="2298501"/>
              </a:lnTo>
              <a:lnTo>
                <a:pt x="229850" y="229850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28B4D6-01E2-4A01-9CAE-81D8E8976D0C}">
      <dsp:nvSpPr>
        <dsp:cNvPr id="0" name=""/>
        <dsp:cNvSpPr/>
      </dsp:nvSpPr>
      <dsp:spPr>
        <a:xfrm>
          <a:off x="5776213" y="2873300"/>
          <a:ext cx="1838801" cy="1149250"/>
        </a:xfrm>
        <a:prstGeom prst="roundRect">
          <a:avLst>
            <a:gd name="adj" fmla="val 10000"/>
          </a:avLst>
        </a:prstGeom>
        <a:solidFill>
          <a:schemeClr val="bg1">
            <a:lumMod val="95000"/>
            <a:alpha val="9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PE" sz="1700" kern="1200" dirty="0"/>
            <a:t>Primera disposición complementaria y final ¿calificable en sede registral?</a:t>
          </a:r>
        </a:p>
      </dsp:txBody>
      <dsp:txXfrm>
        <a:off x="5809873" y="2906960"/>
        <a:ext cx="1771481" cy="1081930"/>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E561D-298E-4010-8C8F-90E867651148}" type="datetimeFigureOut">
              <a:rPr lang="es-PE" smtClean="0"/>
              <a:pPr/>
              <a:t>01/09/2020</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DBEBAB-7334-4633-806B-ECDC9C8B774D}" type="slidenum">
              <a:rPr lang="es-PE" smtClean="0"/>
              <a:pPr/>
              <a:t>‹Nº›</a:t>
            </a:fld>
            <a:endParaRPr lang="es-PE"/>
          </a:p>
        </p:txBody>
      </p:sp>
    </p:spTree>
    <p:extLst>
      <p:ext uri="{BB962C8B-B14F-4D97-AF65-F5344CB8AC3E}">
        <p14:creationId xmlns:p14="http://schemas.microsoft.com/office/powerpoint/2010/main" val="397659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algn="just" defTabSz="914303">
              <a:defRPr/>
            </a:pPr>
            <a:endParaRPr lang="es-PE" b="1" dirty="0"/>
          </a:p>
        </p:txBody>
      </p:sp>
      <p:sp>
        <p:nvSpPr>
          <p:cNvPr id="4" name="Marcador de número de diapositiva 3"/>
          <p:cNvSpPr>
            <a:spLocks noGrp="1"/>
          </p:cNvSpPr>
          <p:nvPr>
            <p:ph type="sldNum" sz="quarter" idx="10"/>
          </p:nvPr>
        </p:nvSpPr>
        <p:spPr/>
        <p:txBody>
          <a:bodyPr/>
          <a:lstStyle/>
          <a:p>
            <a:fld id="{8174F0EF-03F8-451A-842D-ABF1D33F9FE6}" type="slidenum">
              <a:rPr lang="es-PE" smtClean="0"/>
              <a:pPr/>
              <a:t>2</a:t>
            </a:fld>
            <a:endParaRPr lang="es-PE"/>
          </a:p>
        </p:txBody>
      </p:sp>
    </p:spTree>
    <p:extLst>
      <p:ext uri="{BB962C8B-B14F-4D97-AF65-F5344CB8AC3E}">
        <p14:creationId xmlns:p14="http://schemas.microsoft.com/office/powerpoint/2010/main" val="3202957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6F6FBE20-99A2-43A1-A43C-E32A54B35BFF}" type="slidenum">
              <a:rPr lang="es-PE" smtClean="0"/>
              <a:pPr/>
              <a:t>6</a:t>
            </a:fld>
            <a:endParaRPr lang="es-PE" dirty="0"/>
          </a:p>
        </p:txBody>
      </p:sp>
    </p:spTree>
    <p:extLst>
      <p:ext uri="{BB962C8B-B14F-4D97-AF65-F5344CB8AC3E}">
        <p14:creationId xmlns:p14="http://schemas.microsoft.com/office/powerpoint/2010/main" val="3666867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endParaRPr lang="es-PE" b="1" dirty="0"/>
          </a:p>
        </p:txBody>
      </p:sp>
      <p:sp>
        <p:nvSpPr>
          <p:cNvPr id="4" name="3 Marcador de número de diapositiva"/>
          <p:cNvSpPr>
            <a:spLocks noGrp="1"/>
          </p:cNvSpPr>
          <p:nvPr>
            <p:ph type="sldNum" sz="quarter" idx="10"/>
          </p:nvPr>
        </p:nvSpPr>
        <p:spPr/>
        <p:txBody>
          <a:bodyPr/>
          <a:lstStyle/>
          <a:p>
            <a:fld id="{6F6FBE20-99A2-43A1-A43C-E32A54B35BFF}" type="slidenum">
              <a:rPr lang="es-PE" smtClean="0"/>
              <a:pPr/>
              <a:t>12</a:t>
            </a:fld>
            <a:endParaRPr lang="es-PE" dirty="0"/>
          </a:p>
        </p:txBody>
      </p:sp>
    </p:spTree>
    <p:extLst>
      <p:ext uri="{BB962C8B-B14F-4D97-AF65-F5344CB8AC3E}">
        <p14:creationId xmlns:p14="http://schemas.microsoft.com/office/powerpoint/2010/main" val="4057880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6F6FBE20-99A2-43A1-A43C-E32A54B35BFF}" type="slidenum">
              <a:rPr lang="es-PE" smtClean="0">
                <a:solidFill>
                  <a:prstClr val="black"/>
                </a:solidFill>
              </a:rPr>
              <a:pPr/>
              <a:t>15</a:t>
            </a:fld>
            <a:endParaRPr lang="es-PE" dirty="0">
              <a:solidFill>
                <a:prstClr val="black"/>
              </a:solidFill>
            </a:endParaRPr>
          </a:p>
        </p:txBody>
      </p:sp>
    </p:spTree>
    <p:extLst>
      <p:ext uri="{BB962C8B-B14F-4D97-AF65-F5344CB8AC3E}">
        <p14:creationId xmlns:p14="http://schemas.microsoft.com/office/powerpoint/2010/main" val="4056697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endParaRPr lang="es-PE" dirty="0"/>
          </a:p>
        </p:txBody>
      </p:sp>
      <p:sp>
        <p:nvSpPr>
          <p:cNvPr id="4" name="3 Marcador de número de diapositiva"/>
          <p:cNvSpPr>
            <a:spLocks noGrp="1"/>
          </p:cNvSpPr>
          <p:nvPr>
            <p:ph type="sldNum" sz="quarter" idx="10"/>
          </p:nvPr>
        </p:nvSpPr>
        <p:spPr/>
        <p:txBody>
          <a:bodyPr/>
          <a:lstStyle/>
          <a:p>
            <a:fld id="{6F6FBE20-99A2-43A1-A43C-E32A54B35BFF}" type="slidenum">
              <a:rPr lang="es-PE" smtClean="0">
                <a:solidFill>
                  <a:prstClr val="black"/>
                </a:solidFill>
              </a:rPr>
              <a:pPr/>
              <a:t>18</a:t>
            </a:fld>
            <a:endParaRPr lang="es-PE" dirty="0">
              <a:solidFill>
                <a:prstClr val="black"/>
              </a:solidFill>
            </a:endParaRPr>
          </a:p>
        </p:txBody>
      </p:sp>
    </p:spTree>
    <p:extLst>
      <p:ext uri="{BB962C8B-B14F-4D97-AF65-F5344CB8AC3E}">
        <p14:creationId xmlns:p14="http://schemas.microsoft.com/office/powerpoint/2010/main" val="164881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endParaRPr lang="es-PE" dirty="0"/>
          </a:p>
        </p:txBody>
      </p:sp>
      <p:sp>
        <p:nvSpPr>
          <p:cNvPr id="4" name="3 Marcador de número de diapositiva"/>
          <p:cNvSpPr>
            <a:spLocks noGrp="1"/>
          </p:cNvSpPr>
          <p:nvPr>
            <p:ph type="sldNum" sz="quarter" idx="10"/>
          </p:nvPr>
        </p:nvSpPr>
        <p:spPr/>
        <p:txBody>
          <a:bodyPr/>
          <a:lstStyle/>
          <a:p>
            <a:fld id="{6F6FBE20-99A2-43A1-A43C-E32A54B35BFF}" type="slidenum">
              <a:rPr lang="es-PE" smtClean="0">
                <a:solidFill>
                  <a:prstClr val="black"/>
                </a:solidFill>
              </a:rPr>
              <a:pPr/>
              <a:t>19</a:t>
            </a:fld>
            <a:endParaRPr lang="es-PE" dirty="0">
              <a:solidFill>
                <a:prstClr val="black"/>
              </a:solidFill>
            </a:endParaRPr>
          </a:p>
        </p:txBody>
      </p:sp>
    </p:spTree>
    <p:extLst>
      <p:ext uri="{BB962C8B-B14F-4D97-AF65-F5344CB8AC3E}">
        <p14:creationId xmlns:p14="http://schemas.microsoft.com/office/powerpoint/2010/main" val="1992118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endParaRPr lang="es-PE" b="1" dirty="0"/>
          </a:p>
        </p:txBody>
      </p:sp>
      <p:sp>
        <p:nvSpPr>
          <p:cNvPr id="4" name="3 Marcador de número de diapositiva"/>
          <p:cNvSpPr>
            <a:spLocks noGrp="1"/>
          </p:cNvSpPr>
          <p:nvPr>
            <p:ph type="sldNum" sz="quarter" idx="10"/>
          </p:nvPr>
        </p:nvSpPr>
        <p:spPr/>
        <p:txBody>
          <a:bodyPr/>
          <a:lstStyle/>
          <a:p>
            <a:fld id="{6F6FBE20-99A2-43A1-A43C-E32A54B35BFF}" type="slidenum">
              <a:rPr lang="es-PE" smtClean="0">
                <a:solidFill>
                  <a:prstClr val="black"/>
                </a:solidFill>
              </a:rPr>
              <a:pPr/>
              <a:t>20</a:t>
            </a:fld>
            <a:endParaRPr lang="es-PE" dirty="0">
              <a:solidFill>
                <a:prstClr val="black"/>
              </a:solidFill>
            </a:endParaRPr>
          </a:p>
        </p:txBody>
      </p:sp>
    </p:spTree>
    <p:extLst>
      <p:ext uri="{BB962C8B-B14F-4D97-AF65-F5344CB8AC3E}">
        <p14:creationId xmlns:p14="http://schemas.microsoft.com/office/powerpoint/2010/main" val="22044296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F8EF4BA-E929-44EB-8F01-9896A4D16BC2}" type="datetimeFigureOut">
              <a:rPr lang="es-PE" smtClean="0"/>
              <a:pPr/>
              <a:t>01/09/2020</a:t>
            </a:fld>
            <a:endParaRPr lang="es-PE"/>
          </a:p>
        </p:txBody>
      </p:sp>
      <p:sp>
        <p:nvSpPr>
          <p:cNvPr id="5" name="Footer Placeholder 4"/>
          <p:cNvSpPr>
            <a:spLocks noGrp="1"/>
          </p:cNvSpPr>
          <p:nvPr>
            <p:ph type="ftr" sz="quarter" idx="11"/>
          </p:nvPr>
        </p:nvSpPr>
        <p:spPr>
          <a:xfrm>
            <a:off x="2692397" y="5037663"/>
            <a:ext cx="5214635" cy="279400"/>
          </a:xfrm>
        </p:spPr>
        <p:txBody>
          <a:bodyPr/>
          <a:lstStyle/>
          <a:p>
            <a:endParaRPr lang="es-PE"/>
          </a:p>
        </p:txBody>
      </p:sp>
      <p:sp>
        <p:nvSpPr>
          <p:cNvPr id="6" name="Slide Number Placeholder 5"/>
          <p:cNvSpPr>
            <a:spLocks noGrp="1"/>
          </p:cNvSpPr>
          <p:nvPr>
            <p:ph type="sldNum" sz="quarter" idx="12"/>
          </p:nvPr>
        </p:nvSpPr>
        <p:spPr>
          <a:xfrm>
            <a:off x="8956900" y="5037663"/>
            <a:ext cx="551167" cy="279400"/>
          </a:xfrm>
        </p:spPr>
        <p:txBody>
          <a:bodyPr/>
          <a:lstStyle/>
          <a:p>
            <a:fld id="{B567217A-6A87-4CB1-A132-C376FD26C7EF}" type="slidenum">
              <a:rPr lang="es-PE" smtClean="0"/>
              <a:pPr/>
              <a:t>‹Nº›</a:t>
            </a:fld>
            <a:endParaRPr lang="es-PE"/>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8611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EF8EF4BA-E929-44EB-8F01-9896A4D16BC2}" type="datetimeFigureOut">
              <a:rPr lang="es-PE" smtClean="0"/>
              <a:pPr/>
              <a:t>01/09/2020</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B567217A-6A87-4CB1-A132-C376FD26C7EF}" type="slidenum">
              <a:rPr lang="es-PE" smtClean="0"/>
              <a:pPr/>
              <a:t>‹Nº›</a:t>
            </a:fld>
            <a:endParaRPr lang="es-PE"/>
          </a:p>
        </p:txBody>
      </p:sp>
    </p:spTree>
    <p:extLst>
      <p:ext uri="{BB962C8B-B14F-4D97-AF65-F5344CB8AC3E}">
        <p14:creationId xmlns:p14="http://schemas.microsoft.com/office/powerpoint/2010/main" val="3926329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EF8EF4BA-E929-44EB-8F01-9896A4D16BC2}" type="datetimeFigureOut">
              <a:rPr lang="es-PE" smtClean="0"/>
              <a:pPr/>
              <a:t>01/09/2020</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B567217A-6A87-4CB1-A132-C376FD26C7EF}" type="slidenum">
              <a:rPr lang="es-PE" smtClean="0"/>
              <a:pPr/>
              <a:t>‹Nº›</a:t>
            </a:fld>
            <a:endParaRPr lang="es-PE"/>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5665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EF8EF4BA-E929-44EB-8F01-9896A4D16BC2}" type="datetimeFigureOut">
              <a:rPr lang="es-PE" smtClean="0"/>
              <a:pPr/>
              <a:t>01/09/2020</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B567217A-6A87-4CB1-A132-C376FD26C7EF}" type="slidenum">
              <a:rPr lang="es-PE" smtClean="0"/>
              <a:pPr/>
              <a:t>‹Nº›</a:t>
            </a:fld>
            <a:endParaRPr lang="es-PE"/>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5241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EF8EF4BA-E929-44EB-8F01-9896A4D16BC2}" type="datetimeFigureOut">
              <a:rPr lang="es-PE" smtClean="0"/>
              <a:pPr/>
              <a:t>01/09/2020</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B567217A-6A87-4CB1-A132-C376FD26C7EF}" type="slidenum">
              <a:rPr lang="es-PE" smtClean="0"/>
              <a:pPr/>
              <a:t>‹Nº›</a:t>
            </a:fld>
            <a:endParaRPr lang="es-PE"/>
          </a:p>
        </p:txBody>
      </p:sp>
    </p:spTree>
    <p:extLst>
      <p:ext uri="{BB962C8B-B14F-4D97-AF65-F5344CB8AC3E}">
        <p14:creationId xmlns:p14="http://schemas.microsoft.com/office/powerpoint/2010/main" val="3821164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EF8EF4BA-E929-44EB-8F01-9896A4D16BC2}" type="datetimeFigureOut">
              <a:rPr lang="es-PE" smtClean="0"/>
              <a:pPr/>
              <a:t>01/09/2020</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B567217A-6A87-4CB1-A132-C376FD26C7EF}" type="slidenum">
              <a:rPr lang="es-PE" smtClean="0"/>
              <a:pPr/>
              <a:t>‹Nº›</a:t>
            </a:fld>
            <a:endParaRPr lang="es-PE"/>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8077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EF8EF4BA-E929-44EB-8F01-9896A4D16BC2}" type="datetimeFigureOut">
              <a:rPr lang="es-PE" smtClean="0"/>
              <a:pPr/>
              <a:t>01/09/2020</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B567217A-6A87-4CB1-A132-C376FD26C7EF}" type="slidenum">
              <a:rPr lang="es-PE" smtClean="0"/>
              <a:pPr/>
              <a:t>‹Nº›</a:t>
            </a:fld>
            <a:endParaRPr lang="es-PE"/>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9064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F8EF4BA-E929-44EB-8F01-9896A4D16BC2}" type="datetimeFigureOut">
              <a:rPr lang="es-PE" smtClean="0"/>
              <a:pPr/>
              <a:t>01/09/2020</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B567217A-6A87-4CB1-A132-C376FD26C7EF}" type="slidenum">
              <a:rPr lang="es-PE" smtClean="0"/>
              <a:pPr/>
              <a:t>‹Nº›</a:t>
            </a:fld>
            <a:endParaRPr lang="es-PE"/>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2086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F8EF4BA-E929-44EB-8F01-9896A4D16BC2}" type="datetimeFigureOut">
              <a:rPr lang="es-PE" smtClean="0"/>
              <a:pPr/>
              <a:t>01/09/2020</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B567217A-6A87-4CB1-A132-C376FD26C7EF}" type="slidenum">
              <a:rPr lang="es-PE" smtClean="0"/>
              <a:pPr/>
              <a:t>‹Nº›</a:t>
            </a:fld>
            <a:endParaRPr lang="es-PE"/>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5164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bg>
      <p:bgPr>
        <a:gradFill flip="none" rotWithShape="1">
          <a:gsLst>
            <a:gs pos="81000">
              <a:schemeClr val="bg1">
                <a:lumMod val="95000"/>
              </a:schemeClr>
            </a:gs>
            <a:gs pos="0">
              <a:schemeClr val="bg1"/>
            </a:gs>
            <a:gs pos="100000">
              <a:schemeClr val="bg1">
                <a:lumMod val="95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5"/>
            <a:ext cx="6705600" cy="711081"/>
          </a:xfrm>
        </p:spPr>
        <p:txBody>
          <a:bodyPr>
            <a:noAutofit/>
          </a:bodyPr>
          <a:lstStyle>
            <a:lvl1pPr>
              <a:defRPr sz="3600"/>
            </a:lvl1pPr>
          </a:lstStyle>
          <a:p>
            <a:r>
              <a:rPr lang="en-US" dirty="0"/>
              <a:t>Click to edit Master title style</a:t>
            </a:r>
          </a:p>
        </p:txBody>
      </p:sp>
      <p:sp>
        <p:nvSpPr>
          <p:cNvPr id="3" name="Date Placeholder 2"/>
          <p:cNvSpPr>
            <a:spLocks noGrp="1"/>
          </p:cNvSpPr>
          <p:nvPr>
            <p:ph type="dt" sz="half" idx="10"/>
          </p:nvPr>
        </p:nvSpPr>
        <p:spPr/>
        <p:txBody>
          <a:bodyPr/>
          <a:lstStyle/>
          <a:p>
            <a:fld id="{6204E2B0-FEF2-4C8F-90A4-46C9D72643E3}" type="datetime1">
              <a:rPr lang="en-US" smtClean="0">
                <a:solidFill>
                  <a:prstClr val="black">
                    <a:tint val="75000"/>
                  </a:prstClr>
                </a:solidFill>
              </a:rPr>
              <a:pPr/>
              <a:t>9/1/2020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SlideModel.com</a:t>
            </a:r>
          </a:p>
        </p:txBody>
      </p:sp>
      <p:sp>
        <p:nvSpPr>
          <p:cNvPr id="5" name="Slide Number Placeholder 4"/>
          <p:cNvSpPr>
            <a:spLocks noGrp="1"/>
          </p:cNvSpPr>
          <p:nvPr>
            <p:ph type="sldNum" sz="quarter" idx="12"/>
          </p:nvPr>
        </p:nvSpPr>
        <p:spPr>
          <a:xfrm>
            <a:off x="11430033" y="6356420"/>
            <a:ext cx="762001" cy="365125"/>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0">
            <a:noFill/>
            <a:prstDash val="solid"/>
            <a:round/>
            <a:headEnd/>
            <a:tailEnd/>
          </a:ln>
        </p:spPr>
        <p:txBody>
          <a:bodyPr vert="horz" wrap="square" lIns="0" tIns="91440" rIns="0" bIns="91440" numCol="1" anchor="ctr" anchorCtr="1" compatLnSpc="1">
            <a:prstTxWarp prst="textNoShape">
              <a:avLst/>
            </a:prstTxWarp>
          </a:bodyPr>
          <a:lstStyle>
            <a:lvl1pPr algn="r">
              <a:defRPr lang="en-US" sz="1400" kern="0" smtClean="0">
                <a:solidFill>
                  <a:schemeClr val="bg1"/>
                </a:solidFill>
                <a:latin typeface="Arial" pitchFamily="34" charset="0"/>
                <a:cs typeface="Arial" pitchFamily="34" charset="0"/>
              </a:defRPr>
            </a:lvl1pPr>
          </a:lstStyle>
          <a:p>
            <a:fld id="{96E69268-9C8B-4EBF-A9EE-DC5DC2D48DC3}" type="slidenum">
              <a:rPr lang="es-UY">
                <a:solidFill>
                  <a:prstClr val="white"/>
                </a:solidFill>
              </a:rPr>
              <a:pPr/>
              <a:t>‹Nº›</a:t>
            </a:fld>
            <a:endParaRPr lang="es-UY" dirty="0">
              <a:solidFill>
                <a:prstClr val="white"/>
              </a:solidFill>
            </a:endParaRPr>
          </a:p>
        </p:txBody>
      </p:sp>
      <p:sp>
        <p:nvSpPr>
          <p:cNvPr id="8" name="Text Placeholder 8"/>
          <p:cNvSpPr>
            <a:spLocks noGrp="1"/>
          </p:cNvSpPr>
          <p:nvPr>
            <p:ph type="body" sz="quarter" idx="13" hasCustomPrompt="1"/>
          </p:nvPr>
        </p:nvSpPr>
        <p:spPr>
          <a:xfrm>
            <a:off x="7480301" y="362139"/>
            <a:ext cx="4114800" cy="533400"/>
          </a:xfrm>
        </p:spPr>
        <p:txBody>
          <a:bodyPr anchor="ctr">
            <a:noAutofit/>
          </a:bodyPr>
          <a:lstStyle>
            <a:lvl1pPr marL="0" indent="0" algn="r">
              <a:buNone/>
              <a:defRPr sz="2000" baseline="0">
                <a:solidFill>
                  <a:schemeClr val="tx1">
                    <a:lumMod val="50000"/>
                    <a:lumOff val="50000"/>
                  </a:schemeClr>
                </a:solidFill>
              </a:defRPr>
            </a:lvl1pPr>
          </a:lstStyle>
          <a:p>
            <a:pPr lvl="0"/>
            <a:r>
              <a:rPr lang="en-US" dirty="0"/>
              <a:t>Breadcrumb 1 &gt; Breadcrumb 2</a:t>
            </a:r>
            <a:endParaRPr lang="es-UY" dirty="0"/>
          </a:p>
        </p:txBody>
      </p:sp>
    </p:spTree>
    <p:extLst>
      <p:ext uri="{BB962C8B-B14F-4D97-AF65-F5344CB8AC3E}">
        <p14:creationId xmlns:p14="http://schemas.microsoft.com/office/powerpoint/2010/main" val="3161462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F8EF4BA-E929-44EB-8F01-9896A4D16BC2}" type="datetimeFigureOut">
              <a:rPr lang="es-PE" smtClean="0"/>
              <a:pPr/>
              <a:t>01/09/2020</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B567217A-6A87-4CB1-A132-C376FD26C7EF}" type="slidenum">
              <a:rPr lang="es-PE" smtClean="0"/>
              <a:pPr/>
              <a:t>‹Nº›</a:t>
            </a:fld>
            <a:endParaRPr lang="es-PE"/>
          </a:p>
        </p:txBody>
      </p:sp>
    </p:spTree>
    <p:extLst>
      <p:ext uri="{BB962C8B-B14F-4D97-AF65-F5344CB8AC3E}">
        <p14:creationId xmlns:p14="http://schemas.microsoft.com/office/powerpoint/2010/main" val="1770326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EF8EF4BA-E929-44EB-8F01-9896A4D16BC2}" type="datetimeFigureOut">
              <a:rPr lang="es-PE" smtClean="0"/>
              <a:pPr/>
              <a:t>01/09/2020</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B567217A-6A87-4CB1-A132-C376FD26C7EF}" type="slidenum">
              <a:rPr lang="es-PE" smtClean="0"/>
              <a:pPr/>
              <a:t>‹Nº›</a:t>
            </a:fld>
            <a:endParaRPr lang="es-PE"/>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3289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F8EF4BA-E929-44EB-8F01-9896A4D16BC2}" type="datetimeFigureOut">
              <a:rPr lang="es-PE" smtClean="0"/>
              <a:pPr/>
              <a:t>01/09/2020</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B567217A-6A87-4CB1-A132-C376FD26C7EF}" type="slidenum">
              <a:rPr lang="es-PE" smtClean="0"/>
              <a:pPr/>
              <a:t>‹Nº›</a:t>
            </a:fld>
            <a:endParaRPr lang="es-PE"/>
          </a:p>
        </p:txBody>
      </p:sp>
    </p:spTree>
    <p:extLst>
      <p:ext uri="{BB962C8B-B14F-4D97-AF65-F5344CB8AC3E}">
        <p14:creationId xmlns:p14="http://schemas.microsoft.com/office/powerpoint/2010/main" val="2283530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F8EF4BA-E929-44EB-8F01-9896A4D16BC2}" type="datetimeFigureOut">
              <a:rPr lang="es-PE" smtClean="0"/>
              <a:pPr/>
              <a:t>01/09/2020</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B567217A-6A87-4CB1-A132-C376FD26C7EF}" type="slidenum">
              <a:rPr lang="es-PE" smtClean="0"/>
              <a:pPr/>
              <a:t>‹Nº›</a:t>
            </a:fld>
            <a:endParaRPr lang="es-PE"/>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1459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F8EF4BA-E929-44EB-8F01-9896A4D16BC2}" type="datetimeFigureOut">
              <a:rPr lang="es-PE" smtClean="0"/>
              <a:pPr/>
              <a:t>01/09/2020</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B567217A-6A87-4CB1-A132-C376FD26C7EF}" type="slidenum">
              <a:rPr lang="es-PE" smtClean="0"/>
              <a:pPr/>
              <a:t>‹Nº›</a:t>
            </a:fld>
            <a:endParaRPr lang="es-PE"/>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8040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8EF4BA-E929-44EB-8F01-9896A4D16BC2}" type="datetimeFigureOut">
              <a:rPr lang="es-PE" smtClean="0"/>
              <a:pPr/>
              <a:t>01/09/2020</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B567217A-6A87-4CB1-A132-C376FD26C7EF}" type="slidenum">
              <a:rPr lang="es-PE" smtClean="0"/>
              <a:pPr/>
              <a:t>‹Nº›</a:t>
            </a:fld>
            <a:endParaRPr lang="es-PE"/>
          </a:p>
        </p:txBody>
      </p:sp>
    </p:spTree>
    <p:extLst>
      <p:ext uri="{BB962C8B-B14F-4D97-AF65-F5344CB8AC3E}">
        <p14:creationId xmlns:p14="http://schemas.microsoft.com/office/powerpoint/2010/main" val="4260856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EF8EF4BA-E929-44EB-8F01-9896A4D16BC2}" type="datetimeFigureOut">
              <a:rPr lang="es-PE" smtClean="0"/>
              <a:pPr/>
              <a:t>01/09/2020</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B567217A-6A87-4CB1-A132-C376FD26C7EF}" type="slidenum">
              <a:rPr lang="es-PE" smtClean="0"/>
              <a:pPr/>
              <a:t>‹Nº›</a:t>
            </a:fld>
            <a:endParaRPr lang="es-PE"/>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0611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EF8EF4BA-E929-44EB-8F01-9896A4D16BC2}" type="datetimeFigureOut">
              <a:rPr lang="es-PE" smtClean="0"/>
              <a:pPr/>
              <a:t>01/09/2020</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B567217A-6A87-4CB1-A132-C376FD26C7EF}" type="slidenum">
              <a:rPr lang="es-PE" smtClean="0"/>
              <a:pPr/>
              <a:t>‹Nº›</a:t>
            </a:fld>
            <a:endParaRPr lang="es-PE"/>
          </a:p>
        </p:txBody>
      </p:sp>
    </p:spTree>
    <p:extLst>
      <p:ext uri="{BB962C8B-B14F-4D97-AF65-F5344CB8AC3E}">
        <p14:creationId xmlns:p14="http://schemas.microsoft.com/office/powerpoint/2010/main" val="1582787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cstate="print">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cstate="print">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8EF4BA-E929-44EB-8F01-9896A4D16BC2}" type="datetimeFigureOut">
              <a:rPr lang="es-PE" smtClean="0"/>
              <a:pPr/>
              <a:t>01/09/2020</a:t>
            </a:fld>
            <a:endParaRPr lang="es-PE"/>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PE"/>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567217A-6A87-4CB1-A132-C376FD26C7EF}" type="slidenum">
              <a:rPr lang="es-PE" smtClean="0"/>
              <a:pPr/>
              <a:t>‹Nº›</a:t>
            </a:fld>
            <a:endParaRPr lang="es-PE"/>
          </a:p>
        </p:txBody>
      </p:sp>
    </p:spTree>
    <p:extLst>
      <p:ext uri="{BB962C8B-B14F-4D97-AF65-F5344CB8AC3E}">
        <p14:creationId xmlns:p14="http://schemas.microsoft.com/office/powerpoint/2010/main" val="81993139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 Target="slide6.xml"/><Relationship Id="rId7"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slide" Target="slide2.xml"/><Relationship Id="rId10" Type="http://schemas.microsoft.com/office/2007/relationships/hdphoto" Target="../media/hdphoto1.wdp"/><Relationship Id="rId4" Type="http://schemas.openxmlformats.org/officeDocument/2006/relationships/image" Target="../media/image8.jpe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870423180"/>
              </p:ext>
            </p:extLst>
          </p:nvPr>
        </p:nvGraphicFramePr>
        <p:xfrm>
          <a:off x="2483144" y="3559184"/>
          <a:ext cx="7067256" cy="17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7986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5 Marcador de número de diapositiva"/>
          <p:cNvSpPr>
            <a:spLocks noGrp="1" noChangeArrowheads="1"/>
          </p:cNvSpPr>
          <p:nvPr>
            <p:ph type="sldNum" sz="quarter" idx="12"/>
          </p:nvPr>
        </p:nvSpPr>
        <p:spPr bwMode="auto">
          <a:noFill/>
          <a:ln>
            <a:miter lim="800000"/>
            <a:headEnd/>
            <a:tailEnd/>
          </a:ln>
        </p:spPr>
        <p:txBody>
          <a:bodyPr/>
          <a:lstStyle/>
          <a:p>
            <a:fld id="{FA7398DA-386B-4441-A599-001AD14BCAC7}" type="slidenum">
              <a:rPr lang="es-ES" altLang="es-PE">
                <a:solidFill>
                  <a:srgbClr val="CF5716"/>
                </a:solidFill>
                <a:latin typeface="Tahoma" pitchFamily="34" charset="0"/>
              </a:rPr>
              <a:pPr/>
              <a:t>10</a:t>
            </a:fld>
            <a:endParaRPr lang="es-ES" altLang="es-PE">
              <a:solidFill>
                <a:srgbClr val="CF5716"/>
              </a:solidFill>
              <a:latin typeface="Tahoma" pitchFamily="34" charset="0"/>
            </a:endParaRPr>
          </a:p>
        </p:txBody>
      </p:sp>
      <p:sp>
        <p:nvSpPr>
          <p:cNvPr id="57347" name="7 Marcador de pie de página"/>
          <p:cNvSpPr>
            <a:spLocks noGrp="1"/>
          </p:cNvSpPr>
          <p:nvPr>
            <p:ph type="ftr" sz="quarter" idx="11"/>
          </p:nvPr>
        </p:nvSpPr>
        <p:spPr bwMode="auto">
          <a:xfrm>
            <a:off x="406401" y="6411385"/>
            <a:ext cx="9404351" cy="366183"/>
          </a:xfrm>
        </p:spPr>
        <p:txBody>
          <a:bodyPr wrap="square" lIns="121917" tIns="60958" rIns="121917" bIns="60958" numCol="1" anchor="t" anchorCtr="0" compatLnSpc="1">
            <a:prstTxWarp prst="textNoShape">
              <a:avLst/>
            </a:prstTxWarp>
          </a:bodyPr>
          <a:lstStyle>
            <a:lvl1pPr>
              <a:defRPr>
                <a:solidFill>
                  <a:schemeClr val="tx1"/>
                </a:solidFill>
                <a:latin typeface="Tahoma" panose="020B0604030504040204" pitchFamily="34" charset="0"/>
                <a:cs typeface="Lucida Sans Unicode" panose="020B0602030504020204" pitchFamily="34" charset="0"/>
              </a:defRPr>
            </a:lvl1pPr>
            <a:lvl2pPr marL="990575" indent="-380990">
              <a:defRPr>
                <a:solidFill>
                  <a:schemeClr val="tx1"/>
                </a:solidFill>
                <a:latin typeface="Tahoma" panose="020B0604030504040204" pitchFamily="34" charset="0"/>
                <a:cs typeface="Lucida Sans Unicode" panose="020B0602030504020204" pitchFamily="34" charset="0"/>
              </a:defRPr>
            </a:lvl2pPr>
            <a:lvl3pPr marL="1523962" indent="-304792">
              <a:defRPr>
                <a:solidFill>
                  <a:schemeClr val="tx1"/>
                </a:solidFill>
                <a:latin typeface="Tahoma" panose="020B0604030504040204" pitchFamily="34" charset="0"/>
                <a:cs typeface="Lucida Sans Unicode" panose="020B0602030504020204" pitchFamily="34" charset="0"/>
              </a:defRPr>
            </a:lvl3pPr>
            <a:lvl4pPr marL="2133547" indent="-304792">
              <a:defRPr>
                <a:solidFill>
                  <a:schemeClr val="tx1"/>
                </a:solidFill>
                <a:latin typeface="Tahoma" panose="020B0604030504040204" pitchFamily="34" charset="0"/>
                <a:cs typeface="Lucida Sans Unicode" panose="020B0602030504020204" pitchFamily="34" charset="0"/>
              </a:defRPr>
            </a:lvl4pPr>
            <a:lvl5pPr marL="2743131" indent="-304792">
              <a:defRPr>
                <a:solidFill>
                  <a:schemeClr val="tx1"/>
                </a:solidFill>
                <a:latin typeface="Tahoma" panose="020B0604030504040204" pitchFamily="34" charset="0"/>
                <a:cs typeface="Lucida Sans Unicode" panose="020B0602030504020204" pitchFamily="34" charset="0"/>
              </a:defRPr>
            </a:lvl5pPr>
            <a:lvl6pPr marL="3352716" indent="-304792" defTabSz="599002" eaLnBrk="0" fontAlgn="base" hangingPunct="0">
              <a:spcBef>
                <a:spcPct val="0"/>
              </a:spcBef>
              <a:spcAft>
                <a:spcPct val="0"/>
              </a:spcAft>
              <a:defRPr>
                <a:solidFill>
                  <a:schemeClr val="tx1"/>
                </a:solidFill>
                <a:latin typeface="Tahoma" panose="020B0604030504040204" pitchFamily="34" charset="0"/>
                <a:cs typeface="Lucida Sans Unicode" panose="020B0602030504020204" pitchFamily="34" charset="0"/>
              </a:defRPr>
            </a:lvl6pPr>
            <a:lvl7pPr marL="3962301" indent="-304792" defTabSz="599002" eaLnBrk="0" fontAlgn="base" hangingPunct="0">
              <a:spcBef>
                <a:spcPct val="0"/>
              </a:spcBef>
              <a:spcAft>
                <a:spcPct val="0"/>
              </a:spcAft>
              <a:defRPr>
                <a:solidFill>
                  <a:schemeClr val="tx1"/>
                </a:solidFill>
                <a:latin typeface="Tahoma" panose="020B0604030504040204" pitchFamily="34" charset="0"/>
                <a:cs typeface="Lucida Sans Unicode" panose="020B0602030504020204" pitchFamily="34" charset="0"/>
              </a:defRPr>
            </a:lvl7pPr>
            <a:lvl8pPr marL="4571886" indent="-304792" defTabSz="599002" eaLnBrk="0" fontAlgn="base" hangingPunct="0">
              <a:spcBef>
                <a:spcPct val="0"/>
              </a:spcBef>
              <a:spcAft>
                <a:spcPct val="0"/>
              </a:spcAft>
              <a:defRPr>
                <a:solidFill>
                  <a:schemeClr val="tx1"/>
                </a:solidFill>
                <a:latin typeface="Tahoma" panose="020B0604030504040204" pitchFamily="34" charset="0"/>
                <a:cs typeface="Lucida Sans Unicode" panose="020B0602030504020204" pitchFamily="34" charset="0"/>
              </a:defRPr>
            </a:lvl8pPr>
            <a:lvl9pPr marL="5181470" indent="-304792" defTabSz="599002" eaLnBrk="0" fontAlgn="base" hangingPunct="0">
              <a:spcBef>
                <a:spcPct val="0"/>
              </a:spcBef>
              <a:spcAft>
                <a:spcPct val="0"/>
              </a:spcAft>
              <a:defRPr>
                <a:solidFill>
                  <a:schemeClr val="tx1"/>
                </a:solidFill>
                <a:latin typeface="Tahoma" panose="020B0604030504040204" pitchFamily="34" charset="0"/>
                <a:cs typeface="Lucida Sans Unicode" panose="020B0602030504020204" pitchFamily="34" charset="0"/>
              </a:defRPr>
            </a:lvl9pPr>
          </a:lstStyle>
          <a:p>
            <a:pPr>
              <a:defRPr/>
            </a:pPr>
            <a:endParaRPr lang="es-ES" altLang="es-PE">
              <a:solidFill>
                <a:srgbClr val="FFFFFF"/>
              </a:solidFill>
            </a:endParaRPr>
          </a:p>
        </p:txBody>
      </p:sp>
      <p:pic>
        <p:nvPicPr>
          <p:cNvPr id="105476" name="Imagen 1"/>
          <p:cNvPicPr>
            <a:picLocks noChangeAspect="1" noChangeArrowheads="1"/>
          </p:cNvPicPr>
          <p:nvPr/>
        </p:nvPicPr>
        <p:blipFill>
          <a:blip r:embed="rId2" cstate="print"/>
          <a:srcRect l="11414" t="23621" r="9050" b="12331"/>
          <a:stretch>
            <a:fillRect/>
          </a:stretch>
        </p:blipFill>
        <p:spPr bwMode="auto">
          <a:xfrm>
            <a:off x="1272118" y="1866901"/>
            <a:ext cx="9698567" cy="4392084"/>
          </a:xfrm>
          <a:prstGeom prst="rect">
            <a:avLst/>
          </a:prstGeom>
          <a:noFill/>
          <a:ln w="9525">
            <a:noFill/>
            <a:miter lim="800000"/>
            <a:headEnd/>
            <a:tailEnd/>
          </a:ln>
        </p:spPr>
      </p:pic>
      <p:sp>
        <p:nvSpPr>
          <p:cNvPr id="105477" name="CuadroTexto 2"/>
          <p:cNvSpPr txBox="1">
            <a:spLocks noChangeArrowheads="1"/>
          </p:cNvSpPr>
          <p:nvPr/>
        </p:nvSpPr>
        <p:spPr bwMode="auto">
          <a:xfrm>
            <a:off x="406400" y="1496484"/>
            <a:ext cx="6817784" cy="300399"/>
          </a:xfrm>
          <a:prstGeom prst="rect">
            <a:avLst/>
          </a:prstGeom>
          <a:noFill/>
          <a:ln w="9525">
            <a:noFill/>
            <a:miter lim="800000"/>
            <a:headEnd/>
            <a:tailEnd/>
          </a:ln>
        </p:spPr>
        <p:txBody>
          <a:bodyPr lIns="121917" tIns="60958" rIns="121917" bIns="60958">
            <a:spAutoFit/>
          </a:bodyPr>
          <a:lstStyle/>
          <a:p>
            <a:pPr>
              <a:lnSpc>
                <a:spcPct val="64000"/>
              </a:lnSpc>
              <a:buClr>
                <a:srgbClr val="000000"/>
              </a:buClr>
              <a:buSzPct val="100000"/>
              <a:buFont typeface="Times New Roman" pitchFamily="18" charset="0"/>
              <a:buNone/>
            </a:pPr>
            <a:r>
              <a:rPr lang="es-PE" altLang="es-PE">
                <a:solidFill>
                  <a:schemeClr val="tx1"/>
                </a:solidFill>
                <a:latin typeface="Calibri" pitchFamily="34" charset="0"/>
              </a:rPr>
              <a:t>Modalidades de aprobación:</a:t>
            </a:r>
          </a:p>
        </p:txBody>
      </p:sp>
      <p:sp>
        <p:nvSpPr>
          <p:cNvPr id="6" name="Rectangle 1"/>
          <p:cNvSpPr>
            <a:spLocks noGrp="1" noChangeArrowheads="1"/>
          </p:cNvSpPr>
          <p:nvPr>
            <p:ph type="title"/>
          </p:nvPr>
        </p:nvSpPr>
        <p:spPr>
          <a:xfrm>
            <a:off x="573618" y="432832"/>
            <a:ext cx="11044767" cy="414922"/>
          </a:xfrm>
        </p:spPr>
        <p:txBody>
          <a:bodyPr lIns="0" tIns="0" rIns="0" bIns="0" anchor="ctr">
            <a:spAutoFit/>
          </a:bodyPr>
          <a:lstStyle/>
          <a:p>
            <a:pPr>
              <a:lnSpc>
                <a:spcPct val="83000"/>
              </a:lnSpc>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lang="en-GB" altLang="es-PE" sz="3200" b="1" dirty="0">
                <a:latin typeface="Calibri" panose="020F0502020204030204" pitchFamily="34" charset="0"/>
              </a:rPr>
              <a:t>Modalidades de aprobación de la licencia de edificación</a:t>
            </a:r>
            <a:endParaRPr lang="en-GB" altLang="es-PE" sz="3200" dirty="0">
              <a:latin typeface="Calibri" panose="020F0502020204030204" pitchFamily="34" charset="0"/>
            </a:endParaRPr>
          </a:p>
        </p:txBody>
      </p:sp>
      <p:sp>
        <p:nvSpPr>
          <p:cNvPr id="2" name="Elipse 1"/>
          <p:cNvSpPr/>
          <p:nvPr/>
        </p:nvSpPr>
        <p:spPr>
          <a:xfrm>
            <a:off x="1390651" y="2277533"/>
            <a:ext cx="2785533" cy="2015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lnSpc>
                <a:spcPct val="64000"/>
              </a:lnSpc>
              <a:buClr>
                <a:srgbClr val="000000"/>
              </a:buClr>
              <a:buSzPct val="100000"/>
              <a:buFont typeface="Times New Roman" panose="02020603050405020304" pitchFamily="18" charset="0"/>
              <a:buNone/>
              <a:defRPr/>
            </a:pPr>
            <a:r>
              <a:rPr lang="es-PE" sz="1900" dirty="0"/>
              <a:t>Actualmente con TUO Ley 29090 los Revisores Urbanos se aplican a las modalidades B, C, y D</a:t>
            </a:r>
          </a:p>
        </p:txBody>
      </p:sp>
      <p:sp>
        <p:nvSpPr>
          <p:cNvPr id="3" name="Rectángulo 2"/>
          <p:cNvSpPr/>
          <p:nvPr/>
        </p:nvSpPr>
        <p:spPr>
          <a:xfrm>
            <a:off x="6288617" y="2707218"/>
            <a:ext cx="1344083" cy="433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lnSpc>
                <a:spcPct val="64000"/>
              </a:lnSpc>
              <a:buClr>
                <a:srgbClr val="000000"/>
              </a:buClr>
              <a:buSzPct val="100000"/>
              <a:buFont typeface="Times New Roman" panose="02020603050405020304" pitchFamily="18" charset="0"/>
              <a:buNone/>
              <a:defRPr/>
            </a:pPr>
            <a:r>
              <a:rPr lang="es-PE" sz="1100" dirty="0"/>
              <a:t>Evaluación Municipalidad o Revisores Urbanos</a:t>
            </a:r>
          </a:p>
        </p:txBody>
      </p:sp>
      <p:sp>
        <p:nvSpPr>
          <p:cNvPr id="105482" name="CuadroTexto 4"/>
          <p:cNvSpPr txBox="1">
            <a:spLocks noChangeArrowheads="1"/>
          </p:cNvSpPr>
          <p:nvPr/>
        </p:nvSpPr>
        <p:spPr bwMode="auto">
          <a:xfrm>
            <a:off x="6479118" y="4220633"/>
            <a:ext cx="1153583" cy="381447"/>
          </a:xfrm>
          <a:prstGeom prst="rect">
            <a:avLst/>
          </a:prstGeom>
          <a:noFill/>
          <a:ln w="9525">
            <a:noFill/>
            <a:miter lim="800000"/>
            <a:headEnd/>
            <a:tailEnd/>
          </a:ln>
        </p:spPr>
        <p:txBody>
          <a:bodyPr lIns="121917" tIns="60958" rIns="121917" bIns="60958">
            <a:spAutoFit/>
          </a:bodyPr>
          <a:lstStyle/>
          <a:p>
            <a:pPr>
              <a:lnSpc>
                <a:spcPct val="64000"/>
              </a:lnSpc>
              <a:buClr>
                <a:srgbClr val="000000"/>
              </a:buClr>
              <a:buSzPct val="100000"/>
              <a:buFont typeface="Times New Roman" pitchFamily="18" charset="0"/>
              <a:buNone/>
            </a:pPr>
            <a:r>
              <a:rPr lang="es-PE" altLang="en-US" sz="1300" dirty="0">
                <a:solidFill>
                  <a:srgbClr val="FF0000"/>
                </a:solidFill>
                <a:latin typeface="Tahoma" pitchFamily="34" charset="0"/>
              </a:rPr>
              <a:t>Rev. Urbanos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
          <p:cNvSpPr>
            <a:spLocks noGrp="1" noChangeArrowheads="1"/>
          </p:cNvSpPr>
          <p:nvPr>
            <p:ph type="title"/>
          </p:nvPr>
        </p:nvSpPr>
        <p:spPr bwMode="auto">
          <a:xfrm>
            <a:off x="541867" y="594948"/>
            <a:ext cx="11044767" cy="412421"/>
          </a:xfrm>
        </p:spPr>
        <p:txBody>
          <a:bodyPr wrap="square" lIns="0" tIns="0" rIns="0" bIns="0" numCol="1" anchor="ctr" anchorCtr="0" compatLnSpc="1">
            <a:prstTxWarp prst="textNoShape">
              <a:avLst/>
            </a:prstTxWarp>
            <a:spAutoFit/>
          </a:bodyPr>
          <a:lstStyle/>
          <a:p>
            <a:pPr>
              <a:lnSpc>
                <a:spcPct val="67000"/>
              </a:lnSpc>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lang="en-GB" altLang="es-PE" sz="4000" b="1" dirty="0"/>
              <a:t>Pre declaratoria de Fábrica</a:t>
            </a:r>
          </a:p>
        </p:txBody>
      </p:sp>
      <p:sp>
        <p:nvSpPr>
          <p:cNvPr id="294915" name="Rectangle 2"/>
          <p:cNvSpPr>
            <a:spLocks noGrp="1" noChangeArrowheads="1"/>
          </p:cNvSpPr>
          <p:nvPr>
            <p:ph type="body" idx="1"/>
          </p:nvPr>
        </p:nvSpPr>
        <p:spPr>
          <a:xfrm>
            <a:off x="609601" y="1885951"/>
            <a:ext cx="10909300" cy="3905172"/>
          </a:xfrm>
        </p:spPr>
        <p:txBody>
          <a:bodyPr tIns="0" bIns="0">
            <a:spAutoFit/>
          </a:bodyPr>
          <a:lstStyle/>
          <a:p>
            <a:pPr algn="just">
              <a:buNone/>
              <a:tabLst>
                <a:tab pos="594769" algn="l"/>
                <a:tab pos="1193770" algn="l"/>
                <a:tab pos="1792773" algn="l"/>
                <a:tab pos="2391774" algn="l"/>
                <a:tab pos="2990776" algn="l"/>
                <a:tab pos="3589777" algn="l"/>
                <a:tab pos="4188779" algn="l"/>
                <a:tab pos="4787780" algn="l"/>
                <a:tab pos="5386783" algn="l"/>
                <a:tab pos="5985784" algn="l"/>
                <a:tab pos="6584786" algn="l"/>
                <a:tab pos="7183787" algn="l"/>
                <a:tab pos="7782789" algn="l"/>
                <a:tab pos="8381790" algn="l"/>
                <a:tab pos="8980793" algn="l"/>
                <a:tab pos="9581911" algn="l"/>
                <a:tab pos="10178796" algn="l"/>
                <a:tab pos="10777797" algn="l"/>
                <a:tab pos="11376800" algn="l"/>
                <a:tab pos="11975801" algn="l"/>
              </a:tabLst>
            </a:pPr>
            <a:r>
              <a:rPr lang="en-GB" altLang="es-PE" sz="3600" dirty="0"/>
              <a:t>	</a:t>
            </a:r>
            <a:r>
              <a:rPr lang="en-GB" altLang="es-PE" sz="2700" dirty="0"/>
              <a:t>Los </a:t>
            </a:r>
            <a:r>
              <a:rPr lang="en-GB" altLang="es-PE" sz="2700" dirty="0" err="1"/>
              <a:t>propietarios</a:t>
            </a:r>
            <a:r>
              <a:rPr lang="en-GB" altLang="es-PE" sz="2700" dirty="0"/>
              <a:t> </a:t>
            </a:r>
            <a:r>
              <a:rPr lang="en-GB" altLang="es-PE" sz="2700" dirty="0" err="1"/>
              <a:t>pueden</a:t>
            </a:r>
            <a:r>
              <a:rPr lang="en-GB" altLang="es-PE" sz="2700" dirty="0"/>
              <a:t> </a:t>
            </a:r>
            <a:r>
              <a:rPr lang="en-GB" altLang="es-PE" sz="2700" dirty="0" err="1"/>
              <a:t>solicitar</a:t>
            </a:r>
            <a:r>
              <a:rPr lang="en-GB" altLang="es-PE" sz="2700" dirty="0"/>
              <a:t> al </a:t>
            </a:r>
            <a:r>
              <a:rPr lang="en-GB" altLang="es-PE" sz="2700" dirty="0" err="1"/>
              <a:t>Registro</a:t>
            </a:r>
            <a:r>
              <a:rPr lang="en-GB" altLang="es-PE" sz="2700" dirty="0"/>
              <a:t> la </a:t>
            </a:r>
            <a:r>
              <a:rPr lang="en-GB" altLang="es-PE" sz="2700" dirty="0" err="1"/>
              <a:t>anotación</a:t>
            </a:r>
            <a:r>
              <a:rPr lang="en-GB" altLang="es-PE" sz="2700" dirty="0"/>
              <a:t> </a:t>
            </a:r>
            <a:r>
              <a:rPr lang="en-GB" altLang="es-PE" sz="2700" dirty="0" err="1"/>
              <a:t>preventiva</a:t>
            </a:r>
            <a:r>
              <a:rPr lang="en-GB" altLang="es-PE" sz="2700" dirty="0"/>
              <a:t> de la </a:t>
            </a:r>
            <a:r>
              <a:rPr lang="en-GB" altLang="es-PE" sz="2700" dirty="0" err="1"/>
              <a:t>predeclaratoria</a:t>
            </a:r>
            <a:r>
              <a:rPr lang="en-GB" altLang="es-PE" sz="2700" dirty="0"/>
              <a:t> de </a:t>
            </a:r>
            <a:r>
              <a:rPr lang="en-GB" altLang="es-PE" sz="2700" dirty="0" err="1"/>
              <a:t>fábrica</a:t>
            </a:r>
            <a:r>
              <a:rPr lang="en-GB" altLang="es-PE" sz="2700" dirty="0"/>
              <a:t>, la </a:t>
            </a:r>
            <a:r>
              <a:rPr lang="en-GB" altLang="es-PE" sz="2700" dirty="0" err="1"/>
              <a:t>misma</a:t>
            </a:r>
            <a:r>
              <a:rPr lang="en-GB" altLang="es-PE" sz="2700" dirty="0"/>
              <a:t> </a:t>
            </a:r>
            <a:r>
              <a:rPr lang="en-GB" altLang="es-PE" sz="2700" dirty="0" err="1"/>
              <a:t>que</a:t>
            </a:r>
            <a:r>
              <a:rPr lang="en-GB" altLang="es-PE" sz="2700" dirty="0"/>
              <a:t> </a:t>
            </a:r>
            <a:r>
              <a:rPr lang="en-GB" altLang="es-PE" sz="2700" dirty="0" err="1"/>
              <a:t>tendrá</a:t>
            </a:r>
            <a:r>
              <a:rPr lang="en-GB" altLang="es-PE" sz="2700" dirty="0"/>
              <a:t> la </a:t>
            </a:r>
            <a:r>
              <a:rPr lang="en-GB" altLang="es-PE" sz="2700" dirty="0" err="1"/>
              <a:t>vigencia</a:t>
            </a:r>
            <a:r>
              <a:rPr lang="en-GB" altLang="es-PE" sz="2700" dirty="0"/>
              <a:t> de </a:t>
            </a:r>
            <a:r>
              <a:rPr lang="en-GB" altLang="es-PE" sz="2700" b="1" dirty="0"/>
              <a:t>un </a:t>
            </a:r>
            <a:r>
              <a:rPr lang="en-GB" altLang="es-PE" sz="2700" b="1" dirty="0" err="1"/>
              <a:t>año</a:t>
            </a:r>
            <a:r>
              <a:rPr lang="en-GB" altLang="es-PE" sz="2700" b="1" dirty="0"/>
              <a:t>.</a:t>
            </a:r>
            <a:endParaRPr lang="en-GB" altLang="es-PE" sz="2700" dirty="0"/>
          </a:p>
          <a:p>
            <a:pPr algn="just">
              <a:buNone/>
              <a:tabLst>
                <a:tab pos="594769" algn="l"/>
                <a:tab pos="1193770" algn="l"/>
                <a:tab pos="1792773" algn="l"/>
                <a:tab pos="2391774" algn="l"/>
                <a:tab pos="2990776" algn="l"/>
                <a:tab pos="3589777" algn="l"/>
                <a:tab pos="4188779" algn="l"/>
                <a:tab pos="4787780" algn="l"/>
                <a:tab pos="5386783" algn="l"/>
                <a:tab pos="5985784" algn="l"/>
                <a:tab pos="6584786" algn="l"/>
                <a:tab pos="7183787" algn="l"/>
                <a:tab pos="7782789" algn="l"/>
                <a:tab pos="8381790" algn="l"/>
                <a:tab pos="8980793" algn="l"/>
                <a:tab pos="9581911" algn="l"/>
                <a:tab pos="10178796" algn="l"/>
                <a:tab pos="10777797" algn="l"/>
                <a:tab pos="11376800" algn="l"/>
                <a:tab pos="11975801" algn="l"/>
              </a:tabLst>
            </a:pPr>
            <a:r>
              <a:rPr lang="en-GB" altLang="es-PE" sz="2700" dirty="0"/>
              <a:t>	</a:t>
            </a:r>
            <a:r>
              <a:rPr lang="en-GB" altLang="es-PE" sz="2700" b="1" dirty="0" err="1"/>
              <a:t>Cuando</a:t>
            </a:r>
            <a:r>
              <a:rPr lang="en-GB" altLang="es-PE" sz="2700" b="1" dirty="0"/>
              <a:t> se </a:t>
            </a:r>
            <a:r>
              <a:rPr lang="en-GB" altLang="es-PE" sz="2700" b="1" dirty="0" err="1"/>
              <a:t>solicite</a:t>
            </a:r>
            <a:r>
              <a:rPr lang="en-GB" altLang="es-PE" sz="2700" b="1" dirty="0"/>
              <a:t> la </a:t>
            </a:r>
            <a:r>
              <a:rPr lang="en-GB" altLang="es-PE" sz="2700" b="1" dirty="0" err="1"/>
              <a:t>inscripción</a:t>
            </a:r>
            <a:r>
              <a:rPr lang="en-GB" altLang="es-PE" sz="2700" b="1" dirty="0"/>
              <a:t> de una </a:t>
            </a:r>
            <a:r>
              <a:rPr lang="en-GB" altLang="es-PE" sz="2700" b="1" dirty="0" err="1"/>
              <a:t>unidad</a:t>
            </a:r>
            <a:r>
              <a:rPr lang="en-GB" altLang="es-PE" sz="2700" b="1" dirty="0"/>
              <a:t> </a:t>
            </a:r>
            <a:r>
              <a:rPr lang="en-GB" altLang="es-PE" sz="2700" b="1" dirty="0" err="1"/>
              <a:t>inmobiliaria</a:t>
            </a:r>
            <a:r>
              <a:rPr lang="en-GB" altLang="es-PE" sz="2700" b="1" dirty="0"/>
              <a:t> con </a:t>
            </a:r>
            <a:r>
              <a:rPr lang="en-GB" altLang="es-PE" sz="2700" b="1" dirty="0" err="1"/>
              <a:t>secciones</a:t>
            </a:r>
            <a:r>
              <a:rPr lang="en-GB" altLang="es-PE" sz="2700" b="1" dirty="0"/>
              <a:t> de </a:t>
            </a:r>
            <a:r>
              <a:rPr lang="en-GB" altLang="es-PE" sz="2700" b="1" dirty="0" err="1"/>
              <a:t>propiedad</a:t>
            </a:r>
            <a:r>
              <a:rPr lang="en-GB" altLang="es-PE" sz="2700" b="1" dirty="0"/>
              <a:t> </a:t>
            </a:r>
            <a:r>
              <a:rPr lang="en-GB" altLang="es-PE" sz="2700" b="1" dirty="0" err="1"/>
              <a:t>exclusiva</a:t>
            </a:r>
            <a:r>
              <a:rPr lang="en-GB" altLang="es-PE" sz="2700" b="1" dirty="0"/>
              <a:t> y </a:t>
            </a:r>
            <a:r>
              <a:rPr lang="en-GB" altLang="es-PE" sz="2700" b="1" dirty="0" err="1"/>
              <a:t>bienes</a:t>
            </a:r>
            <a:r>
              <a:rPr lang="en-GB" altLang="es-PE" sz="2700" b="1" dirty="0"/>
              <a:t> </a:t>
            </a:r>
            <a:r>
              <a:rPr lang="en-GB" altLang="es-PE" sz="2700" b="1" dirty="0" err="1"/>
              <a:t>comunes</a:t>
            </a:r>
            <a:r>
              <a:rPr lang="en-GB" altLang="es-PE" sz="2700" b="1" dirty="0"/>
              <a:t>, debe </a:t>
            </a:r>
            <a:r>
              <a:rPr lang="en-GB" altLang="es-PE" sz="2700" b="1" dirty="0" err="1"/>
              <a:t>inscribirse</a:t>
            </a:r>
            <a:r>
              <a:rPr lang="en-GB" altLang="es-PE" sz="2700" b="1" dirty="0"/>
              <a:t> </a:t>
            </a:r>
            <a:r>
              <a:rPr lang="en-GB" altLang="es-PE" sz="2700" b="1" dirty="0" err="1"/>
              <a:t>necesariamente</a:t>
            </a:r>
            <a:r>
              <a:rPr lang="en-GB" altLang="es-PE" sz="2700" b="1" dirty="0"/>
              <a:t>, en el </a:t>
            </a:r>
            <a:r>
              <a:rPr lang="en-GB" altLang="es-PE" sz="2700" b="1" dirty="0" err="1"/>
              <a:t>mismo</a:t>
            </a:r>
            <a:r>
              <a:rPr lang="en-GB" altLang="es-PE" sz="2700" b="1" dirty="0"/>
              <a:t> </a:t>
            </a:r>
            <a:r>
              <a:rPr lang="en-GB" altLang="es-PE" sz="2700" b="1" dirty="0" err="1"/>
              <a:t>acto</a:t>
            </a:r>
            <a:r>
              <a:rPr lang="en-GB" altLang="es-PE" sz="2700" b="1" dirty="0"/>
              <a:t>, el </a:t>
            </a:r>
            <a:r>
              <a:rPr lang="en-GB" altLang="es-PE" sz="2700" b="1" dirty="0" err="1"/>
              <a:t>prereglamento</a:t>
            </a:r>
            <a:r>
              <a:rPr lang="en-GB" altLang="es-PE" sz="2700" b="1" dirty="0"/>
              <a:t> </a:t>
            </a:r>
            <a:r>
              <a:rPr lang="en-GB" altLang="es-PE" sz="2700" b="1" dirty="0" err="1"/>
              <a:t>interno</a:t>
            </a:r>
            <a:r>
              <a:rPr lang="en-GB" altLang="es-PE" sz="2700" b="1" dirty="0"/>
              <a:t> y la </a:t>
            </a:r>
            <a:r>
              <a:rPr lang="en-GB" altLang="es-PE" sz="2700" b="1" dirty="0" err="1"/>
              <a:t>preindependización</a:t>
            </a:r>
            <a:r>
              <a:rPr lang="en-GB" altLang="es-PE" sz="2700" dirty="0"/>
              <a:t>. </a:t>
            </a:r>
          </a:p>
          <a:p>
            <a:pPr algn="just">
              <a:buNone/>
              <a:tabLst>
                <a:tab pos="594769" algn="l"/>
                <a:tab pos="1193770" algn="l"/>
                <a:tab pos="1792773" algn="l"/>
                <a:tab pos="2391774" algn="l"/>
                <a:tab pos="2990776" algn="l"/>
                <a:tab pos="3589777" algn="l"/>
                <a:tab pos="4188779" algn="l"/>
                <a:tab pos="4787780" algn="l"/>
                <a:tab pos="5386783" algn="l"/>
                <a:tab pos="5985784" algn="l"/>
                <a:tab pos="6584786" algn="l"/>
                <a:tab pos="7183787" algn="l"/>
                <a:tab pos="7782789" algn="l"/>
                <a:tab pos="8381790" algn="l"/>
                <a:tab pos="8980793" algn="l"/>
                <a:tab pos="9581911" algn="l"/>
                <a:tab pos="10178796" algn="l"/>
                <a:tab pos="10777797" algn="l"/>
                <a:tab pos="11376800" algn="l"/>
                <a:tab pos="11975801" algn="l"/>
              </a:tabLst>
            </a:pPr>
            <a:r>
              <a:rPr lang="en-GB" altLang="es-PE" sz="2700" b="1" dirty="0"/>
              <a:t>	Art. 29.1 </a:t>
            </a:r>
            <a:r>
              <a:rPr lang="en-GB" altLang="es-PE" sz="2700" b="1" dirty="0" err="1"/>
              <a:t>Ley</a:t>
            </a:r>
            <a:r>
              <a:rPr lang="en-GB" altLang="es-PE" sz="2700" b="1" dirty="0"/>
              <a:t> 29090, </a:t>
            </a:r>
            <a:r>
              <a:rPr lang="en-GB" altLang="es-PE" sz="2700" b="1" dirty="0" err="1"/>
              <a:t>modificado</a:t>
            </a:r>
            <a:r>
              <a:rPr lang="en-GB" altLang="es-PE" sz="2700" b="1" dirty="0"/>
              <a:t> </a:t>
            </a:r>
            <a:r>
              <a:rPr lang="en-GB" altLang="es-PE" sz="2700" b="1" dirty="0" err="1"/>
              <a:t>por</a:t>
            </a:r>
            <a:r>
              <a:rPr lang="en-GB" altLang="es-PE" sz="2700" b="1" dirty="0"/>
              <a:t> la </a:t>
            </a:r>
            <a:r>
              <a:rPr lang="en-GB" altLang="es-PE" sz="2700" b="1" dirty="0" err="1"/>
              <a:t>Ley</a:t>
            </a:r>
            <a:r>
              <a:rPr lang="en-GB" altLang="es-PE" sz="2700" b="1" dirty="0"/>
              <a:t> 30494.</a:t>
            </a:r>
            <a:endParaRPr lang="en-GB" altLang="es-PE" sz="2700" dirty="0"/>
          </a:p>
          <a:p>
            <a:pPr>
              <a:lnSpc>
                <a:spcPct val="67000"/>
              </a:lnSpc>
              <a:buNone/>
              <a:tabLst>
                <a:tab pos="594769" algn="l"/>
                <a:tab pos="1193770" algn="l"/>
                <a:tab pos="1792773" algn="l"/>
                <a:tab pos="2391774" algn="l"/>
                <a:tab pos="2990776" algn="l"/>
                <a:tab pos="3589777" algn="l"/>
                <a:tab pos="4188779" algn="l"/>
                <a:tab pos="4787780" algn="l"/>
                <a:tab pos="5386783" algn="l"/>
                <a:tab pos="5985784" algn="l"/>
                <a:tab pos="6584786" algn="l"/>
                <a:tab pos="7183787" algn="l"/>
                <a:tab pos="7782789" algn="l"/>
                <a:tab pos="8381790" algn="l"/>
                <a:tab pos="8980793" algn="l"/>
                <a:tab pos="9581911" algn="l"/>
                <a:tab pos="10178796" algn="l"/>
                <a:tab pos="10777797" algn="l"/>
                <a:tab pos="11376800" algn="l"/>
                <a:tab pos="11975801" algn="l"/>
              </a:tabLst>
            </a:pPr>
            <a:endParaRPr lang="en-GB" altLang="es-PE" sz="3200" dirty="0"/>
          </a:p>
        </p:txBody>
      </p:sp>
    </p:spTree>
    <p:extLst>
      <p:ext uri="{BB962C8B-B14F-4D97-AF65-F5344CB8AC3E}">
        <p14:creationId xmlns:p14="http://schemas.microsoft.com/office/powerpoint/2010/main" val="345566248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rco de bloque 26"/>
          <p:cNvSpPr/>
          <p:nvPr/>
        </p:nvSpPr>
        <p:spPr>
          <a:xfrm>
            <a:off x="-2442720" y="886165"/>
            <a:ext cx="7293488" cy="5686246"/>
          </a:xfrm>
          <a:prstGeom prst="blockArc">
            <a:avLst>
              <a:gd name="adj1" fmla="val 18900000"/>
              <a:gd name="adj2" fmla="val 2700000"/>
              <a:gd name="adj3" fmla="val 296"/>
            </a:avLst>
          </a:prstGeom>
          <a:solidFill>
            <a:schemeClr val="tx1">
              <a:lumMod val="50000"/>
              <a:lumOff val="50000"/>
            </a:schemeClr>
          </a:solidFill>
          <a:ln>
            <a:no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8" name="Group 106"/>
          <p:cNvGrpSpPr/>
          <p:nvPr/>
        </p:nvGrpSpPr>
        <p:grpSpPr>
          <a:xfrm>
            <a:off x="3816072" y="1555663"/>
            <a:ext cx="7043108" cy="895629"/>
            <a:chOff x="4113734" y="1514947"/>
            <a:chExt cx="7043108" cy="1061271"/>
          </a:xfrm>
        </p:grpSpPr>
        <p:sp>
          <p:nvSpPr>
            <p:cNvPr id="4" name="Rectangle 3"/>
            <p:cNvSpPr/>
            <p:nvPr/>
          </p:nvSpPr>
          <p:spPr>
            <a:xfrm>
              <a:off x="4690885" y="1514947"/>
              <a:ext cx="6465957" cy="1061271"/>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dirty="0">
                <a:solidFill>
                  <a:prstClr val="white"/>
                </a:solidFill>
              </a:endParaRPr>
            </a:p>
          </p:txBody>
        </p:sp>
        <p:sp>
          <p:nvSpPr>
            <p:cNvPr id="103" name="Oval 102"/>
            <p:cNvSpPr>
              <a:spLocks noChangeAspect="1"/>
            </p:cNvSpPr>
            <p:nvPr/>
          </p:nvSpPr>
          <p:spPr>
            <a:xfrm>
              <a:off x="4113734" y="1514949"/>
              <a:ext cx="1164001" cy="102497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0">
              <a:noFill/>
              <a:prstDash val="solid"/>
              <a:round/>
              <a:headEnd/>
              <a:tailEnd/>
            </a:ln>
          </p:spPr>
          <p:txBody>
            <a:bodyPr vert="horz" wrap="square" lIns="72000" tIns="91440" rIns="72000" bIns="91440" numCol="1" anchor="ctr" anchorCtr="1" compatLnSpc="1">
              <a:prstTxWarp prst="textNoShape">
                <a:avLst/>
              </a:prstTxWarp>
            </a:bodyPr>
            <a:lstStyle/>
            <a:p>
              <a:pPr defTabSz="1218987"/>
              <a:r>
                <a:rPr lang="en-US" sz="4400" kern="0" dirty="0">
                  <a:solidFill>
                    <a:prstClr val="white"/>
                  </a:solidFill>
                  <a:latin typeface="Arial" pitchFamily="34" charset="0"/>
                  <a:cs typeface="Arial" pitchFamily="34" charset="0"/>
                </a:rPr>
                <a:t>1</a:t>
              </a:r>
            </a:p>
          </p:txBody>
        </p:sp>
      </p:grpSp>
      <p:grpSp>
        <p:nvGrpSpPr>
          <p:cNvPr id="9" name="Group 107"/>
          <p:cNvGrpSpPr/>
          <p:nvPr/>
        </p:nvGrpSpPr>
        <p:grpSpPr>
          <a:xfrm>
            <a:off x="4211923" y="2694663"/>
            <a:ext cx="7403417" cy="851079"/>
            <a:chOff x="4880169" y="3243922"/>
            <a:chExt cx="7015444" cy="1061692"/>
          </a:xfrm>
        </p:grpSpPr>
        <p:sp>
          <p:nvSpPr>
            <p:cNvPr id="19" name="Rectangle 18"/>
            <p:cNvSpPr/>
            <p:nvPr/>
          </p:nvSpPr>
          <p:spPr>
            <a:xfrm>
              <a:off x="5429658" y="3287582"/>
              <a:ext cx="6465955" cy="970304"/>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dirty="0">
                <a:solidFill>
                  <a:prstClr val="white"/>
                </a:solidFill>
              </a:endParaRPr>
            </a:p>
          </p:txBody>
        </p:sp>
        <p:sp>
          <p:nvSpPr>
            <p:cNvPr id="105" name="Oval 104"/>
            <p:cNvSpPr>
              <a:spLocks noChangeAspect="1"/>
            </p:cNvSpPr>
            <p:nvPr/>
          </p:nvSpPr>
          <p:spPr>
            <a:xfrm>
              <a:off x="4880169" y="3243922"/>
              <a:ext cx="1094504" cy="106169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0">
              <a:noFill/>
              <a:prstDash val="solid"/>
              <a:round/>
              <a:headEnd/>
              <a:tailEnd/>
            </a:ln>
          </p:spPr>
          <p:txBody>
            <a:bodyPr vert="horz" wrap="square" lIns="72000" tIns="91440" rIns="72000" bIns="91440" numCol="1" anchor="ctr" anchorCtr="1" compatLnSpc="1">
              <a:prstTxWarp prst="textNoShape">
                <a:avLst/>
              </a:prstTxWarp>
            </a:bodyPr>
            <a:lstStyle/>
            <a:p>
              <a:pPr defTabSz="1218987"/>
              <a:r>
                <a:rPr lang="en-US" sz="4400" kern="0" dirty="0">
                  <a:solidFill>
                    <a:prstClr val="white"/>
                  </a:solidFill>
                  <a:latin typeface="Arial" pitchFamily="34" charset="0"/>
                  <a:cs typeface="Arial" pitchFamily="34" charset="0"/>
                </a:rPr>
                <a:t>2</a:t>
              </a:r>
            </a:p>
          </p:txBody>
        </p:sp>
      </p:grpSp>
      <p:grpSp>
        <p:nvGrpSpPr>
          <p:cNvPr id="11" name="Group 108"/>
          <p:cNvGrpSpPr/>
          <p:nvPr/>
        </p:nvGrpSpPr>
        <p:grpSpPr>
          <a:xfrm>
            <a:off x="3791744" y="4777161"/>
            <a:ext cx="7067436" cy="819876"/>
            <a:chOff x="4068526" y="5118410"/>
            <a:chExt cx="7067436" cy="853716"/>
          </a:xfrm>
        </p:grpSpPr>
        <p:sp>
          <p:nvSpPr>
            <p:cNvPr id="112" name="Rectangle 111"/>
            <p:cNvSpPr/>
            <p:nvPr/>
          </p:nvSpPr>
          <p:spPr>
            <a:xfrm>
              <a:off x="4670006" y="5124586"/>
              <a:ext cx="6465956" cy="847540"/>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dirty="0">
                <a:solidFill>
                  <a:prstClr val="white"/>
                </a:solidFill>
              </a:endParaRPr>
            </a:p>
          </p:txBody>
        </p:sp>
        <p:sp>
          <p:nvSpPr>
            <p:cNvPr id="114" name="Oval 113"/>
            <p:cNvSpPr>
              <a:spLocks noChangeAspect="1"/>
            </p:cNvSpPr>
            <p:nvPr/>
          </p:nvSpPr>
          <p:spPr>
            <a:xfrm>
              <a:off x="4068526" y="5118410"/>
              <a:ext cx="1122087" cy="853716"/>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0">
              <a:noFill/>
              <a:prstDash val="solid"/>
              <a:round/>
              <a:headEnd/>
              <a:tailEnd/>
            </a:ln>
          </p:spPr>
          <p:txBody>
            <a:bodyPr vert="horz" wrap="square" lIns="72000" tIns="91440" rIns="72000" bIns="91440" numCol="1" anchor="ctr" anchorCtr="1" compatLnSpc="1">
              <a:prstTxWarp prst="textNoShape">
                <a:avLst/>
              </a:prstTxWarp>
            </a:bodyPr>
            <a:lstStyle/>
            <a:p>
              <a:pPr defTabSz="1218987"/>
              <a:r>
                <a:rPr lang="en-US" sz="4400" kern="0" dirty="0">
                  <a:solidFill>
                    <a:prstClr val="white"/>
                  </a:solidFill>
                  <a:latin typeface="Arial" pitchFamily="34" charset="0"/>
                  <a:cs typeface="Arial" pitchFamily="34" charset="0"/>
                </a:rPr>
                <a:t>4</a:t>
              </a:r>
            </a:p>
          </p:txBody>
        </p:sp>
      </p:grpSp>
      <p:sp>
        <p:nvSpPr>
          <p:cNvPr id="6" name="5 Rectángulo"/>
          <p:cNvSpPr/>
          <p:nvPr/>
        </p:nvSpPr>
        <p:spPr>
          <a:xfrm>
            <a:off x="4980073" y="1761480"/>
            <a:ext cx="6096001" cy="523220"/>
          </a:xfrm>
          <a:prstGeom prst="rect">
            <a:avLst/>
          </a:prstGeom>
        </p:spPr>
        <p:txBody>
          <a:bodyPr>
            <a:spAutoFit/>
          </a:bodyPr>
          <a:lstStyle/>
          <a:p>
            <a:pPr lvl="0" algn="just">
              <a:spcAft>
                <a:spcPts val="800"/>
              </a:spcAft>
            </a:pPr>
            <a:r>
              <a:rPr lang="es-ES" sz="1400" dirty="0">
                <a:latin typeface="Arial"/>
              </a:rPr>
              <a:t>La vigencia de la anotación de pre fábrica, podrá ser de un año contado desde la fecha del asiento de presentación.</a:t>
            </a:r>
            <a:endParaRPr lang="es-PE" sz="1400" dirty="0">
              <a:effectLst/>
            </a:endParaRPr>
          </a:p>
        </p:txBody>
      </p:sp>
      <p:sp>
        <p:nvSpPr>
          <p:cNvPr id="10" name="9 Rectángulo"/>
          <p:cNvSpPr/>
          <p:nvPr/>
        </p:nvSpPr>
        <p:spPr>
          <a:xfrm>
            <a:off x="4970999" y="4894374"/>
            <a:ext cx="6096001" cy="523220"/>
          </a:xfrm>
          <a:prstGeom prst="rect">
            <a:avLst/>
          </a:prstGeom>
        </p:spPr>
        <p:txBody>
          <a:bodyPr>
            <a:spAutoFit/>
          </a:bodyPr>
          <a:lstStyle/>
          <a:p>
            <a:pPr lvl="0" algn="just">
              <a:spcAft>
                <a:spcPts val="800"/>
              </a:spcAft>
            </a:pPr>
            <a:r>
              <a:rPr lang="es-ES" sz="1400" dirty="0">
                <a:latin typeface="Arial"/>
              </a:rPr>
              <a:t>Si durante la vigencia de la anotación preventiva no se llegara a registrar su conversión en la inscripción, dicha anotación caduca de pleno derecho.</a:t>
            </a:r>
            <a:endParaRPr lang="es-PE" sz="1400" dirty="0">
              <a:effectLst/>
            </a:endParaRPr>
          </a:p>
        </p:txBody>
      </p:sp>
      <p:sp>
        <p:nvSpPr>
          <p:cNvPr id="14" name="13 Rectángulo"/>
          <p:cNvSpPr/>
          <p:nvPr/>
        </p:nvSpPr>
        <p:spPr>
          <a:xfrm>
            <a:off x="120310" y="739121"/>
            <a:ext cx="4248472" cy="385939"/>
          </a:xfrm>
          <a:prstGeom prst="rect">
            <a:avLst/>
          </a:prstGeom>
        </p:spPr>
        <p:txBody>
          <a:bodyPr wrap="square">
            <a:spAutoFit/>
          </a:bodyPr>
          <a:lstStyle/>
          <a:p>
            <a:pPr marL="0" lvl="2" algn="ctr">
              <a:lnSpc>
                <a:spcPct val="106000"/>
              </a:lnSpc>
              <a:spcAft>
                <a:spcPts val="800"/>
              </a:spcAft>
            </a:pPr>
            <a:r>
              <a:rPr lang="es-PE" b="1" dirty="0">
                <a:solidFill>
                  <a:srgbClr val="C00000"/>
                </a:solidFill>
                <a:latin typeface="Arial"/>
              </a:rPr>
              <a:t>Pre declaratoria de fábrica</a:t>
            </a:r>
            <a:endParaRPr lang="es-PE" dirty="0">
              <a:solidFill>
                <a:srgbClr val="C00000"/>
              </a:solidFill>
            </a:endParaRPr>
          </a:p>
        </p:txBody>
      </p:sp>
      <p:grpSp>
        <p:nvGrpSpPr>
          <p:cNvPr id="12" name="Group 107"/>
          <p:cNvGrpSpPr/>
          <p:nvPr/>
        </p:nvGrpSpPr>
        <p:grpSpPr>
          <a:xfrm>
            <a:off x="4075277" y="3729288"/>
            <a:ext cx="7662092" cy="811923"/>
            <a:chOff x="4834470" y="3243923"/>
            <a:chExt cx="7260565" cy="910352"/>
          </a:xfrm>
        </p:grpSpPr>
        <p:sp>
          <p:nvSpPr>
            <p:cNvPr id="25" name="Rectangle 18"/>
            <p:cNvSpPr/>
            <p:nvPr/>
          </p:nvSpPr>
          <p:spPr>
            <a:xfrm>
              <a:off x="5629080" y="3287652"/>
              <a:ext cx="6465955" cy="845403"/>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dirty="0">
                <a:solidFill>
                  <a:prstClr val="white"/>
                </a:solidFill>
              </a:endParaRPr>
            </a:p>
          </p:txBody>
        </p:sp>
        <p:sp>
          <p:nvSpPr>
            <p:cNvPr id="26" name="Oval 104"/>
            <p:cNvSpPr>
              <a:spLocks noChangeAspect="1"/>
            </p:cNvSpPr>
            <p:nvPr/>
          </p:nvSpPr>
          <p:spPr>
            <a:xfrm>
              <a:off x="4834470" y="3243923"/>
              <a:ext cx="1093952" cy="910352"/>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w="0">
              <a:noFill/>
              <a:prstDash val="solid"/>
              <a:round/>
              <a:headEnd/>
              <a:tailEnd/>
            </a:ln>
          </p:spPr>
          <p:txBody>
            <a:bodyPr vert="horz" wrap="square" lIns="72000" tIns="91440" rIns="72000" bIns="91440" numCol="1" anchor="ctr" anchorCtr="1" compatLnSpc="1">
              <a:prstTxWarp prst="textNoShape">
                <a:avLst/>
              </a:prstTxWarp>
            </a:bodyPr>
            <a:lstStyle/>
            <a:p>
              <a:pPr defTabSz="1218987"/>
              <a:r>
                <a:rPr lang="en-US" sz="4400" kern="0" dirty="0">
                  <a:solidFill>
                    <a:prstClr val="white"/>
                  </a:solidFill>
                  <a:latin typeface="Arial" pitchFamily="34" charset="0"/>
                  <a:cs typeface="Arial" pitchFamily="34" charset="0"/>
                </a:rPr>
                <a:t>3</a:t>
              </a:r>
            </a:p>
          </p:txBody>
        </p:sp>
      </p:grpSp>
      <p:sp>
        <p:nvSpPr>
          <p:cNvPr id="2" name="Rectángulo 1"/>
          <p:cNvSpPr/>
          <p:nvPr/>
        </p:nvSpPr>
        <p:spPr>
          <a:xfrm>
            <a:off x="5332186" y="2725282"/>
            <a:ext cx="6561692" cy="738664"/>
          </a:xfrm>
          <a:prstGeom prst="rect">
            <a:avLst/>
          </a:prstGeom>
        </p:spPr>
        <p:txBody>
          <a:bodyPr wrap="square">
            <a:spAutoFit/>
          </a:bodyPr>
          <a:lstStyle/>
          <a:p>
            <a:pPr algn="just">
              <a:spcAft>
                <a:spcPts val="800"/>
              </a:spcAft>
            </a:pPr>
            <a:r>
              <a:rPr lang="es-ES" sz="1400" dirty="0">
                <a:latin typeface="Arial"/>
              </a:rPr>
              <a:t>La vigencia de la anotación es prorrogable antes de su vencimiento y por el mismo plazo, cuantas veces sea necesario. En ningún caso la vigencia de dichas anotaciones excederán del plazo de vigencia de la licencia de edificación</a:t>
            </a:r>
            <a:endParaRPr lang="es-PE" sz="1400" dirty="0">
              <a:latin typeface="Arial"/>
            </a:endParaRPr>
          </a:p>
        </p:txBody>
      </p:sp>
      <p:sp>
        <p:nvSpPr>
          <p:cNvPr id="7" name="6 Rectángulo"/>
          <p:cNvSpPr/>
          <p:nvPr/>
        </p:nvSpPr>
        <p:spPr>
          <a:xfrm>
            <a:off x="5237639" y="3779810"/>
            <a:ext cx="6112859" cy="738664"/>
          </a:xfrm>
          <a:prstGeom prst="rect">
            <a:avLst/>
          </a:prstGeom>
        </p:spPr>
        <p:txBody>
          <a:bodyPr>
            <a:spAutoFit/>
          </a:bodyPr>
          <a:lstStyle/>
          <a:p>
            <a:pPr algn="just">
              <a:spcAft>
                <a:spcPts val="800"/>
              </a:spcAft>
            </a:pPr>
            <a:r>
              <a:rPr lang="es-ES" sz="1400" dirty="0">
                <a:latin typeface="Arial"/>
              </a:rPr>
              <a:t>La prórroga del plazo de vigencia se anota preventivamente  en mérito al documento privado con firmas legalizadas otorgado por el propietario del terreno.</a:t>
            </a:r>
            <a:endParaRPr lang="es-PE" sz="1400" dirty="0">
              <a:latin typeface="Arial"/>
            </a:endParaRPr>
          </a:p>
        </p:txBody>
      </p:sp>
    </p:spTree>
    <p:extLst>
      <p:ext uri="{BB962C8B-B14F-4D97-AF65-F5344CB8AC3E}">
        <p14:creationId xmlns:p14="http://schemas.microsoft.com/office/powerpoint/2010/main" val="3827115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60917" y="567267"/>
            <a:ext cx="10972800" cy="747184"/>
          </a:xfrm>
        </p:spPr>
        <p:txBody>
          <a:bodyPr>
            <a:normAutofit fontScale="90000"/>
          </a:bodyPr>
          <a:lstStyle/>
          <a:p>
            <a:pPr algn="just">
              <a:defRPr/>
            </a:pPr>
            <a:r>
              <a:rPr lang="es-PE" sz="4000" b="1" dirty="0"/>
              <a:t>Conformidad de Obra y </a:t>
            </a:r>
            <a:r>
              <a:rPr lang="es-PE" sz="4000" b="1" dirty="0">
                <a:latin typeface="Arial" panose="020B0604020202020204" pitchFamily="34" charset="0"/>
              </a:rPr>
              <a:t>Declaratoria de edificación</a:t>
            </a:r>
            <a:br>
              <a:rPr lang="es-PE" sz="4000" b="1" dirty="0">
                <a:latin typeface="Arial" panose="020B0604020202020204" pitchFamily="34" charset="0"/>
              </a:rPr>
            </a:br>
            <a:endParaRPr lang="es-PE" sz="4000" b="1" dirty="0">
              <a:latin typeface="Arial" panose="020B0604020202020204" pitchFamily="34" charset="0"/>
            </a:endParaRPr>
          </a:p>
        </p:txBody>
      </p:sp>
      <p:sp>
        <p:nvSpPr>
          <p:cNvPr id="307203" name="2 Marcador de contenido"/>
          <p:cNvSpPr>
            <a:spLocks noGrp="1"/>
          </p:cNvSpPr>
          <p:nvPr>
            <p:ph idx="1"/>
          </p:nvPr>
        </p:nvSpPr>
        <p:spPr>
          <a:xfrm>
            <a:off x="495300" y="1627717"/>
            <a:ext cx="10972800" cy="3488267"/>
          </a:xfrm>
        </p:spPr>
        <p:txBody>
          <a:bodyPr lIns="121917" tIns="60958" rIns="121917" bIns="60958"/>
          <a:lstStyle/>
          <a:p>
            <a:pPr algn="just" eaLnBrk="1" hangingPunct="1"/>
            <a:r>
              <a:rPr lang="es-PE" altLang="es-PE" sz="2700" b="1" dirty="0"/>
              <a:t>Conformidad de Obra: </a:t>
            </a:r>
            <a:r>
              <a:rPr lang="es-PE" altLang="es-PE" sz="2700" dirty="0"/>
              <a:t>Es la verificación que </a:t>
            </a:r>
            <a:r>
              <a:rPr lang="es-PE" altLang="es-PE" dirty="0"/>
              <a:t>la edificación ejecutada cumple con parámetros y que </a:t>
            </a:r>
            <a:r>
              <a:rPr lang="es-PE" altLang="es-PE" sz="2700" dirty="0"/>
              <a:t>los planos aprobados en la licencia de edificación</a:t>
            </a:r>
            <a:r>
              <a:rPr lang="es-PE" altLang="es-PE" dirty="0"/>
              <a:t> o del replanteo, de ser el caso, corresponden a la realidad física de la obra.</a:t>
            </a:r>
            <a:endParaRPr lang="es-PE" altLang="es-PE" sz="2700" dirty="0"/>
          </a:p>
          <a:p>
            <a:pPr algn="just" eaLnBrk="1" hangingPunct="1"/>
            <a:endParaRPr lang="es-PE" altLang="es-PE" sz="2700" dirty="0"/>
          </a:p>
          <a:p>
            <a:pPr algn="just" eaLnBrk="1" hangingPunct="1"/>
            <a:r>
              <a:rPr lang="es-PE" altLang="es-PE" sz="2700" dirty="0"/>
              <a:t> </a:t>
            </a:r>
            <a:r>
              <a:rPr lang="es-PE" altLang="es-PE" sz="2700" b="1" dirty="0"/>
              <a:t>Declaratoria de Edificación: </a:t>
            </a:r>
            <a:r>
              <a:rPr lang="es-PE" altLang="es-PE" sz="2700" dirty="0"/>
              <a:t>Una vez concluidas las obras de edificación, quien las realice, efectuará una descripción de las condiciones técnicas y características de la obra ejecutada.</a:t>
            </a:r>
          </a:p>
          <a:p>
            <a:pPr eaLnBrk="1" hangingPunct="1"/>
            <a:endParaRPr lang="es-PE" altLang="es-P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a:t>Artículo 25 Ley 29090</a:t>
            </a:r>
          </a:p>
        </p:txBody>
      </p:sp>
      <p:sp>
        <p:nvSpPr>
          <p:cNvPr id="3" name="Marcador de contenido 2"/>
          <p:cNvSpPr>
            <a:spLocks noGrp="1"/>
          </p:cNvSpPr>
          <p:nvPr>
            <p:ph idx="1"/>
          </p:nvPr>
        </p:nvSpPr>
        <p:spPr/>
        <p:txBody>
          <a:bodyPr>
            <a:normAutofit/>
          </a:bodyPr>
          <a:lstStyle/>
          <a:p>
            <a:pPr algn="just"/>
            <a:r>
              <a:rPr lang="es-PE" b="1" dirty="0"/>
              <a:t>“Ninguna autoridad puede establecer exigencias adicionales a las establecidas por el Reglamento Nacional de Edificaciones o requisitos adicionales previstos en la presente Ley. De considerar requisitos adicionales, se constituye una barrera burocrática ilegal, siendo aplicable lo dispuesto en el Decreto Legislativo Nº 1256, Decreto Legislativo que aprueba la ley de prevención y eliminación de barreras burocráticas.”</a:t>
            </a:r>
            <a:endParaRPr lang="es-PE" dirty="0"/>
          </a:p>
          <a:p>
            <a:pPr algn="just"/>
            <a:endParaRPr lang="es-PE" dirty="0"/>
          </a:p>
          <a:p>
            <a:endParaRPr lang="es-PE" dirty="0"/>
          </a:p>
        </p:txBody>
      </p:sp>
    </p:spTree>
    <p:extLst>
      <p:ext uri="{BB962C8B-B14F-4D97-AF65-F5344CB8AC3E}">
        <p14:creationId xmlns:p14="http://schemas.microsoft.com/office/powerpoint/2010/main" val="2406602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858011" y="2775121"/>
            <a:ext cx="5894103" cy="2062103"/>
          </a:xfrm>
          <a:prstGeom prst="rect">
            <a:avLst/>
          </a:prstGeom>
        </p:spPr>
        <p:txBody>
          <a:bodyPr wrap="square">
            <a:spAutoFit/>
          </a:bodyPr>
          <a:lstStyle/>
          <a:p>
            <a:pPr defTabSz="457200"/>
            <a:r>
              <a:rPr lang="es-ES_tradnl" sz="3200" b="1" dirty="0">
                <a:solidFill>
                  <a:prstClr val="black"/>
                </a:solidFill>
                <a:latin typeface="Arial" panose="020B0604020202020204" pitchFamily="34" charset="0"/>
              </a:rPr>
              <a:t>Procedimiento de </a:t>
            </a:r>
            <a:r>
              <a:rPr lang="es-PE" sz="3200" b="1" dirty="0">
                <a:solidFill>
                  <a:prstClr val="black"/>
                </a:solidFill>
                <a:latin typeface="Arial" panose="020B0604020202020204" pitchFamily="34" charset="0"/>
              </a:rPr>
              <a:t>Declaratoria de Fábrica en Vía de Regularización - ley 27157- FOR</a:t>
            </a:r>
            <a:endParaRPr lang="es-PE" sz="3200" dirty="0">
              <a:solidFill>
                <a:prstClr val="black"/>
              </a:solidFill>
            </a:endParaRPr>
          </a:p>
        </p:txBody>
      </p:sp>
    </p:spTree>
    <p:extLst>
      <p:ext uri="{BB962C8B-B14F-4D97-AF65-F5344CB8AC3E}">
        <p14:creationId xmlns:p14="http://schemas.microsoft.com/office/powerpoint/2010/main" val="3491486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254355" y="1423252"/>
            <a:ext cx="3949992" cy="830997"/>
          </a:xfrm>
          <a:prstGeom prst="rect">
            <a:avLst/>
          </a:prstGeom>
        </p:spPr>
        <p:txBody>
          <a:bodyPr wrap="square">
            <a:spAutoFit/>
          </a:bodyPr>
          <a:lstStyle/>
          <a:p>
            <a:pPr algn="just" defTabSz="457200"/>
            <a:r>
              <a:rPr lang="es-PE" sz="1600" dirty="0">
                <a:solidFill>
                  <a:prstClr val="black"/>
                </a:solidFill>
              </a:rPr>
              <a:t>La regularización comprende a las construcciones sin licencia municipal y/o sin conformidad de obra.</a:t>
            </a:r>
          </a:p>
        </p:txBody>
      </p:sp>
      <p:sp>
        <p:nvSpPr>
          <p:cNvPr id="9" name="Rectángulo 8"/>
          <p:cNvSpPr/>
          <p:nvPr/>
        </p:nvSpPr>
        <p:spPr>
          <a:xfrm>
            <a:off x="7961941" y="2109580"/>
            <a:ext cx="3485364" cy="1200329"/>
          </a:xfrm>
          <a:prstGeom prst="rect">
            <a:avLst/>
          </a:prstGeom>
        </p:spPr>
        <p:txBody>
          <a:bodyPr wrap="square">
            <a:spAutoFit/>
          </a:bodyPr>
          <a:lstStyle/>
          <a:p>
            <a:pPr defTabSz="457200"/>
            <a:r>
              <a:rPr lang="es-PE" sz="1200" b="1" dirty="0">
                <a:solidFill>
                  <a:prstClr val="black"/>
                </a:solidFill>
              </a:rPr>
              <a:t>Primera prorroga</a:t>
            </a:r>
          </a:p>
          <a:p>
            <a:pPr defTabSz="457200"/>
            <a:r>
              <a:rPr lang="es-PE" sz="1200" dirty="0">
                <a:solidFill>
                  <a:prstClr val="black"/>
                </a:solidFill>
              </a:rPr>
              <a:t>Ley 27972 Ley Orgánica de Municipalidades: </a:t>
            </a:r>
          </a:p>
          <a:p>
            <a:pPr algn="just" defTabSz="457200"/>
            <a:r>
              <a:rPr lang="es-PE" sz="1200" dirty="0">
                <a:solidFill>
                  <a:prstClr val="black"/>
                </a:solidFill>
              </a:rPr>
              <a:t>Construcciones terminadas entre el 21/07/1999 y el 31/12/2002.</a:t>
            </a:r>
          </a:p>
          <a:p>
            <a:pPr defTabSz="457200"/>
            <a:r>
              <a:rPr lang="es-PE" sz="1200" dirty="0">
                <a:solidFill>
                  <a:prstClr val="black"/>
                </a:solidFill>
              </a:rPr>
              <a:t>El FOR debe ser llenado y suscrito con fecha cierta máxima el 30 de junio del 2003.</a:t>
            </a:r>
          </a:p>
        </p:txBody>
      </p:sp>
      <p:sp>
        <p:nvSpPr>
          <p:cNvPr id="10" name="Rectángulo 9"/>
          <p:cNvSpPr/>
          <p:nvPr/>
        </p:nvSpPr>
        <p:spPr>
          <a:xfrm>
            <a:off x="8112037" y="3758567"/>
            <a:ext cx="3744603" cy="1384995"/>
          </a:xfrm>
          <a:prstGeom prst="rect">
            <a:avLst/>
          </a:prstGeom>
        </p:spPr>
        <p:txBody>
          <a:bodyPr wrap="square">
            <a:spAutoFit/>
          </a:bodyPr>
          <a:lstStyle/>
          <a:p>
            <a:pPr algn="just" defTabSz="457200"/>
            <a:r>
              <a:rPr lang="es-PE" sz="1200" b="1" dirty="0">
                <a:solidFill>
                  <a:prstClr val="black"/>
                </a:solidFill>
              </a:rPr>
              <a:t>Segunda prorroga y </a:t>
            </a:r>
            <a:r>
              <a:rPr lang="es-PE" sz="1200" b="1" dirty="0" err="1">
                <a:solidFill>
                  <a:prstClr val="black"/>
                </a:solidFill>
              </a:rPr>
              <a:t>Tércera</a:t>
            </a:r>
            <a:r>
              <a:rPr lang="es-PE" sz="1200" b="1" dirty="0">
                <a:solidFill>
                  <a:prstClr val="black"/>
                </a:solidFill>
              </a:rPr>
              <a:t> Prórroga</a:t>
            </a:r>
          </a:p>
          <a:p>
            <a:pPr algn="just" defTabSz="457200"/>
            <a:r>
              <a:rPr lang="es-PE" sz="1200" dirty="0">
                <a:solidFill>
                  <a:prstClr val="black"/>
                </a:solidFill>
              </a:rPr>
              <a:t>Mediante Ley 28437 se prórroga el plazo establecido en la Ley Orgánica de Municipalidades: Las construcciones terminadas hasta el 31 de diciembre el 2003.  </a:t>
            </a:r>
          </a:p>
          <a:p>
            <a:pPr algn="just" defTabSz="457200"/>
            <a:r>
              <a:rPr lang="es-PE" sz="1200" dirty="0">
                <a:solidFill>
                  <a:prstClr val="black"/>
                </a:solidFill>
              </a:rPr>
              <a:t>El FOR debe ser llenado y suscrito con fecha cierta máxima el 30 de junio del 2005.</a:t>
            </a:r>
          </a:p>
          <a:p>
            <a:pPr algn="just" defTabSz="457200"/>
            <a:r>
              <a:rPr lang="es-PE" sz="1200" dirty="0">
                <a:solidFill>
                  <a:prstClr val="black"/>
                </a:solidFill>
              </a:rPr>
              <a:t>Ley 30830</a:t>
            </a:r>
          </a:p>
        </p:txBody>
      </p:sp>
      <p:sp>
        <p:nvSpPr>
          <p:cNvPr id="11" name="Rectángulo 10"/>
          <p:cNvSpPr/>
          <p:nvPr/>
        </p:nvSpPr>
        <p:spPr>
          <a:xfrm>
            <a:off x="842977" y="2664818"/>
            <a:ext cx="2799233" cy="1600438"/>
          </a:xfrm>
          <a:prstGeom prst="rect">
            <a:avLst/>
          </a:prstGeom>
        </p:spPr>
        <p:txBody>
          <a:bodyPr wrap="square">
            <a:spAutoFit/>
          </a:bodyPr>
          <a:lstStyle/>
          <a:p>
            <a:pPr defTabSz="457200"/>
            <a:r>
              <a:rPr lang="es-PE" sz="1400" dirty="0">
                <a:solidFill>
                  <a:prstClr val="black"/>
                </a:solidFill>
              </a:rPr>
              <a:t>De acuerdo al artículo 3 del DS 035 – 2006 vivienda (reglamento de la ley 27157) aplica para edificaciones construidas o demolidas antes del 31 de diciembre 2016 (plazo modificado por la Ley 30830)</a:t>
            </a:r>
          </a:p>
          <a:p>
            <a:pPr defTabSz="457200"/>
            <a:endParaRPr lang="es-PE" sz="1400" dirty="0">
              <a:solidFill>
                <a:prstClr val="black"/>
              </a:solidFill>
            </a:endParaRPr>
          </a:p>
        </p:txBody>
      </p:sp>
      <p:sp>
        <p:nvSpPr>
          <p:cNvPr id="47" name="Freeform 25"/>
          <p:cNvSpPr>
            <a:spLocks noEditPoints="1"/>
          </p:cNvSpPr>
          <p:nvPr/>
        </p:nvSpPr>
        <p:spPr bwMode="auto">
          <a:xfrm rot="20292413">
            <a:off x="5870429" y="1943557"/>
            <a:ext cx="1887811" cy="1488466"/>
          </a:xfrm>
          <a:custGeom>
            <a:avLst/>
            <a:gdLst>
              <a:gd name="T0" fmla="*/ 1139 w 2079"/>
              <a:gd name="T1" fmla="*/ 134 h 1640"/>
              <a:gd name="T2" fmla="*/ 941 w 2079"/>
              <a:gd name="T3" fmla="*/ 210 h 1640"/>
              <a:gd name="T4" fmla="*/ 779 w 2079"/>
              <a:gd name="T5" fmla="*/ 336 h 1640"/>
              <a:gd name="T6" fmla="*/ 663 w 2079"/>
              <a:gd name="T7" fmla="*/ 500 h 1640"/>
              <a:gd name="T8" fmla="*/ 598 w 2079"/>
              <a:gd name="T9" fmla="*/ 691 h 1640"/>
              <a:gd name="T10" fmla="*/ 591 w 2079"/>
              <a:gd name="T11" fmla="*/ 896 h 1640"/>
              <a:gd name="T12" fmla="*/ 647 w 2079"/>
              <a:gd name="T13" fmla="*/ 1101 h 1640"/>
              <a:gd name="T14" fmla="*/ 757 w 2079"/>
              <a:gd name="T15" fmla="*/ 1275 h 1640"/>
              <a:gd name="T16" fmla="*/ 911 w 2079"/>
              <a:gd name="T17" fmla="*/ 1407 h 1640"/>
              <a:gd name="T18" fmla="*/ 1093 w 2079"/>
              <a:gd name="T19" fmla="*/ 1489 h 1640"/>
              <a:gd name="T20" fmla="*/ 1294 w 2079"/>
              <a:gd name="T21" fmla="*/ 1516 h 1640"/>
              <a:gd name="T22" fmla="*/ 1502 w 2079"/>
              <a:gd name="T23" fmla="*/ 1482 h 1640"/>
              <a:gd name="T24" fmla="*/ 1689 w 2079"/>
              <a:gd name="T25" fmla="*/ 1388 h 1640"/>
              <a:gd name="T26" fmla="*/ 1836 w 2079"/>
              <a:gd name="T27" fmla="*/ 1248 h 1640"/>
              <a:gd name="T28" fmla="*/ 1936 w 2079"/>
              <a:gd name="T29" fmla="*/ 1074 h 1640"/>
              <a:gd name="T30" fmla="*/ 1982 w 2079"/>
              <a:gd name="T31" fmla="*/ 877 h 1640"/>
              <a:gd name="T32" fmla="*/ 1970 w 2079"/>
              <a:gd name="T33" fmla="*/ 670 h 1640"/>
              <a:gd name="T34" fmla="*/ 1893 w 2079"/>
              <a:gd name="T35" fmla="*/ 472 h 1640"/>
              <a:gd name="T36" fmla="*/ 1768 w 2079"/>
              <a:gd name="T37" fmla="*/ 310 h 1640"/>
              <a:gd name="T38" fmla="*/ 1603 w 2079"/>
              <a:gd name="T39" fmla="*/ 194 h 1640"/>
              <a:gd name="T40" fmla="*/ 1413 w 2079"/>
              <a:gd name="T41" fmla="*/ 130 h 1640"/>
              <a:gd name="T42" fmla="*/ 1286 w 2079"/>
              <a:gd name="T43" fmla="*/ 0 h 1640"/>
              <a:gd name="T44" fmla="*/ 1496 w 2079"/>
              <a:gd name="T45" fmla="*/ 36 h 1640"/>
              <a:gd name="T46" fmla="*/ 1689 w 2079"/>
              <a:gd name="T47" fmla="*/ 125 h 1640"/>
              <a:gd name="T48" fmla="*/ 1854 w 2079"/>
              <a:gd name="T49" fmla="*/ 259 h 1640"/>
              <a:gd name="T50" fmla="*/ 1981 w 2079"/>
              <a:gd name="T51" fmla="*/ 436 h 1640"/>
              <a:gd name="T52" fmla="*/ 2059 w 2079"/>
              <a:gd name="T53" fmla="*/ 645 h 1640"/>
              <a:gd name="T54" fmla="*/ 2079 w 2079"/>
              <a:gd name="T55" fmla="*/ 863 h 1640"/>
              <a:gd name="T56" fmla="*/ 2043 w 2079"/>
              <a:gd name="T57" fmla="*/ 1074 h 1640"/>
              <a:gd name="T58" fmla="*/ 1955 w 2079"/>
              <a:gd name="T59" fmla="*/ 1267 h 1640"/>
              <a:gd name="T60" fmla="*/ 1820 w 2079"/>
              <a:gd name="T61" fmla="*/ 1431 h 1640"/>
              <a:gd name="T62" fmla="*/ 1645 w 2079"/>
              <a:gd name="T63" fmla="*/ 1558 h 1640"/>
              <a:gd name="T64" fmla="*/ 1461 w 2079"/>
              <a:gd name="T65" fmla="*/ 1629 h 1640"/>
              <a:gd name="T66" fmla="*/ 1304 w 2079"/>
              <a:gd name="T67" fmla="*/ 1640 h 1640"/>
              <a:gd name="T68" fmla="*/ 1120 w 2079"/>
              <a:gd name="T69" fmla="*/ 1623 h 1640"/>
              <a:gd name="T70" fmla="*/ 923 w 2079"/>
              <a:gd name="T71" fmla="*/ 1581 h 1640"/>
              <a:gd name="T72" fmla="*/ 722 w 2079"/>
              <a:gd name="T73" fmla="*/ 1523 h 1640"/>
              <a:gd name="T74" fmla="*/ 526 w 2079"/>
              <a:gd name="T75" fmla="*/ 1455 h 1640"/>
              <a:gd name="T76" fmla="*/ 348 w 2079"/>
              <a:gd name="T77" fmla="*/ 1388 h 1640"/>
              <a:gd name="T78" fmla="*/ 197 w 2079"/>
              <a:gd name="T79" fmla="*/ 1324 h 1640"/>
              <a:gd name="T80" fmla="*/ 83 w 2079"/>
              <a:gd name="T81" fmla="*/ 1273 h 1640"/>
              <a:gd name="T82" fmla="*/ 15 w 2079"/>
              <a:gd name="T83" fmla="*/ 1241 h 1640"/>
              <a:gd name="T84" fmla="*/ 3 w 2079"/>
              <a:gd name="T85" fmla="*/ 1231 h 1640"/>
              <a:gd name="T86" fmla="*/ 29 w 2079"/>
              <a:gd name="T87" fmla="*/ 1183 h 1640"/>
              <a:gd name="T88" fmla="*/ 84 w 2079"/>
              <a:gd name="T89" fmla="*/ 1088 h 1640"/>
              <a:gd name="T90" fmla="*/ 162 w 2079"/>
              <a:gd name="T91" fmla="*/ 956 h 1640"/>
              <a:gd name="T92" fmla="*/ 261 w 2079"/>
              <a:gd name="T93" fmla="*/ 801 h 1640"/>
              <a:gd name="T94" fmla="*/ 374 w 2079"/>
              <a:gd name="T95" fmla="*/ 634 h 1640"/>
              <a:gd name="T96" fmla="*/ 500 w 2079"/>
              <a:gd name="T97" fmla="*/ 467 h 1640"/>
              <a:gd name="T98" fmla="*/ 633 w 2079"/>
              <a:gd name="T99" fmla="*/ 310 h 1640"/>
              <a:gd name="T100" fmla="*/ 771 w 2079"/>
              <a:gd name="T101" fmla="*/ 178 h 1640"/>
              <a:gd name="T102" fmla="*/ 907 w 2079"/>
              <a:gd name="T103" fmla="*/ 81 h 1640"/>
              <a:gd name="T104" fmla="*/ 1067 w 2079"/>
              <a:gd name="T105" fmla="*/ 20 h 1640"/>
              <a:gd name="T106" fmla="*/ 1286 w 2079"/>
              <a:gd name="T107" fmla="*/ 0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79" h="1640">
                <a:moveTo>
                  <a:pt x="1278" y="119"/>
                </a:moveTo>
                <a:lnTo>
                  <a:pt x="1208" y="123"/>
                </a:lnTo>
                <a:lnTo>
                  <a:pt x="1139" y="134"/>
                </a:lnTo>
                <a:lnTo>
                  <a:pt x="1070" y="152"/>
                </a:lnTo>
                <a:lnTo>
                  <a:pt x="1003" y="178"/>
                </a:lnTo>
                <a:lnTo>
                  <a:pt x="941" y="210"/>
                </a:lnTo>
                <a:lnTo>
                  <a:pt x="883" y="247"/>
                </a:lnTo>
                <a:lnTo>
                  <a:pt x="829" y="289"/>
                </a:lnTo>
                <a:lnTo>
                  <a:pt x="779" y="336"/>
                </a:lnTo>
                <a:lnTo>
                  <a:pt x="736" y="387"/>
                </a:lnTo>
                <a:lnTo>
                  <a:pt x="696" y="442"/>
                </a:lnTo>
                <a:lnTo>
                  <a:pt x="663" y="500"/>
                </a:lnTo>
                <a:lnTo>
                  <a:pt x="636" y="561"/>
                </a:lnTo>
                <a:lnTo>
                  <a:pt x="614" y="625"/>
                </a:lnTo>
                <a:lnTo>
                  <a:pt x="598" y="691"/>
                </a:lnTo>
                <a:lnTo>
                  <a:pt x="590" y="758"/>
                </a:lnTo>
                <a:lnTo>
                  <a:pt x="587" y="825"/>
                </a:lnTo>
                <a:lnTo>
                  <a:pt x="591" y="896"/>
                </a:lnTo>
                <a:lnTo>
                  <a:pt x="602" y="964"/>
                </a:lnTo>
                <a:lnTo>
                  <a:pt x="621" y="1033"/>
                </a:lnTo>
                <a:lnTo>
                  <a:pt x="647" y="1101"/>
                </a:lnTo>
                <a:lnTo>
                  <a:pt x="679" y="1163"/>
                </a:lnTo>
                <a:lnTo>
                  <a:pt x="715" y="1221"/>
                </a:lnTo>
                <a:lnTo>
                  <a:pt x="757" y="1275"/>
                </a:lnTo>
                <a:lnTo>
                  <a:pt x="804" y="1324"/>
                </a:lnTo>
                <a:lnTo>
                  <a:pt x="856" y="1368"/>
                </a:lnTo>
                <a:lnTo>
                  <a:pt x="911" y="1407"/>
                </a:lnTo>
                <a:lnTo>
                  <a:pt x="969" y="1440"/>
                </a:lnTo>
                <a:lnTo>
                  <a:pt x="1030" y="1467"/>
                </a:lnTo>
                <a:lnTo>
                  <a:pt x="1093" y="1489"/>
                </a:lnTo>
                <a:lnTo>
                  <a:pt x="1159" y="1505"/>
                </a:lnTo>
                <a:lnTo>
                  <a:pt x="1227" y="1513"/>
                </a:lnTo>
                <a:lnTo>
                  <a:pt x="1294" y="1516"/>
                </a:lnTo>
                <a:lnTo>
                  <a:pt x="1364" y="1512"/>
                </a:lnTo>
                <a:lnTo>
                  <a:pt x="1433" y="1501"/>
                </a:lnTo>
                <a:lnTo>
                  <a:pt x="1502" y="1482"/>
                </a:lnTo>
                <a:lnTo>
                  <a:pt x="1569" y="1457"/>
                </a:lnTo>
                <a:lnTo>
                  <a:pt x="1631" y="1424"/>
                </a:lnTo>
                <a:lnTo>
                  <a:pt x="1689" y="1388"/>
                </a:lnTo>
                <a:lnTo>
                  <a:pt x="1743" y="1346"/>
                </a:lnTo>
                <a:lnTo>
                  <a:pt x="1793" y="1299"/>
                </a:lnTo>
                <a:lnTo>
                  <a:pt x="1836" y="1248"/>
                </a:lnTo>
                <a:lnTo>
                  <a:pt x="1876" y="1192"/>
                </a:lnTo>
                <a:lnTo>
                  <a:pt x="1909" y="1134"/>
                </a:lnTo>
                <a:lnTo>
                  <a:pt x="1936" y="1074"/>
                </a:lnTo>
                <a:lnTo>
                  <a:pt x="1958" y="1010"/>
                </a:lnTo>
                <a:lnTo>
                  <a:pt x="1974" y="944"/>
                </a:lnTo>
                <a:lnTo>
                  <a:pt x="1982" y="877"/>
                </a:lnTo>
                <a:lnTo>
                  <a:pt x="1985" y="809"/>
                </a:lnTo>
                <a:lnTo>
                  <a:pt x="1981" y="739"/>
                </a:lnTo>
                <a:lnTo>
                  <a:pt x="1970" y="670"/>
                </a:lnTo>
                <a:lnTo>
                  <a:pt x="1951" y="602"/>
                </a:lnTo>
                <a:lnTo>
                  <a:pt x="1926" y="534"/>
                </a:lnTo>
                <a:lnTo>
                  <a:pt x="1893" y="472"/>
                </a:lnTo>
                <a:lnTo>
                  <a:pt x="1857" y="414"/>
                </a:lnTo>
                <a:lnTo>
                  <a:pt x="1815" y="360"/>
                </a:lnTo>
                <a:lnTo>
                  <a:pt x="1768" y="310"/>
                </a:lnTo>
                <a:lnTo>
                  <a:pt x="1716" y="267"/>
                </a:lnTo>
                <a:lnTo>
                  <a:pt x="1661" y="228"/>
                </a:lnTo>
                <a:lnTo>
                  <a:pt x="1603" y="194"/>
                </a:lnTo>
                <a:lnTo>
                  <a:pt x="1542" y="167"/>
                </a:lnTo>
                <a:lnTo>
                  <a:pt x="1479" y="146"/>
                </a:lnTo>
                <a:lnTo>
                  <a:pt x="1413" y="130"/>
                </a:lnTo>
                <a:lnTo>
                  <a:pt x="1345" y="121"/>
                </a:lnTo>
                <a:lnTo>
                  <a:pt x="1278" y="119"/>
                </a:lnTo>
                <a:close/>
                <a:moveTo>
                  <a:pt x="1286" y="0"/>
                </a:moveTo>
                <a:lnTo>
                  <a:pt x="1358" y="7"/>
                </a:lnTo>
                <a:lnTo>
                  <a:pt x="1428" y="19"/>
                </a:lnTo>
                <a:lnTo>
                  <a:pt x="1496" y="36"/>
                </a:lnTo>
                <a:lnTo>
                  <a:pt x="1563" y="61"/>
                </a:lnTo>
                <a:lnTo>
                  <a:pt x="1627" y="90"/>
                </a:lnTo>
                <a:lnTo>
                  <a:pt x="1689" y="125"/>
                </a:lnTo>
                <a:lnTo>
                  <a:pt x="1747" y="165"/>
                </a:lnTo>
                <a:lnTo>
                  <a:pt x="1803" y="210"/>
                </a:lnTo>
                <a:lnTo>
                  <a:pt x="1854" y="259"/>
                </a:lnTo>
                <a:lnTo>
                  <a:pt x="1901" y="313"/>
                </a:lnTo>
                <a:lnTo>
                  <a:pt x="1943" y="372"/>
                </a:lnTo>
                <a:lnTo>
                  <a:pt x="1981" y="436"/>
                </a:lnTo>
                <a:lnTo>
                  <a:pt x="2013" y="502"/>
                </a:lnTo>
                <a:lnTo>
                  <a:pt x="2040" y="572"/>
                </a:lnTo>
                <a:lnTo>
                  <a:pt x="2059" y="645"/>
                </a:lnTo>
                <a:lnTo>
                  <a:pt x="2073" y="719"/>
                </a:lnTo>
                <a:lnTo>
                  <a:pt x="2079" y="792"/>
                </a:lnTo>
                <a:lnTo>
                  <a:pt x="2079" y="863"/>
                </a:lnTo>
                <a:lnTo>
                  <a:pt x="2074" y="935"/>
                </a:lnTo>
                <a:lnTo>
                  <a:pt x="2062" y="1005"/>
                </a:lnTo>
                <a:lnTo>
                  <a:pt x="2043" y="1074"/>
                </a:lnTo>
                <a:lnTo>
                  <a:pt x="2019" y="1141"/>
                </a:lnTo>
                <a:lnTo>
                  <a:pt x="1990" y="1204"/>
                </a:lnTo>
                <a:lnTo>
                  <a:pt x="1955" y="1267"/>
                </a:lnTo>
                <a:lnTo>
                  <a:pt x="1915" y="1324"/>
                </a:lnTo>
                <a:lnTo>
                  <a:pt x="1870" y="1380"/>
                </a:lnTo>
                <a:lnTo>
                  <a:pt x="1820" y="1431"/>
                </a:lnTo>
                <a:lnTo>
                  <a:pt x="1766" y="1478"/>
                </a:lnTo>
                <a:lnTo>
                  <a:pt x="1708" y="1520"/>
                </a:lnTo>
                <a:lnTo>
                  <a:pt x="1645" y="1558"/>
                </a:lnTo>
                <a:lnTo>
                  <a:pt x="1579" y="1590"/>
                </a:lnTo>
                <a:lnTo>
                  <a:pt x="1507" y="1617"/>
                </a:lnTo>
                <a:lnTo>
                  <a:pt x="1461" y="1629"/>
                </a:lnTo>
                <a:lnTo>
                  <a:pt x="1413" y="1636"/>
                </a:lnTo>
                <a:lnTo>
                  <a:pt x="1359" y="1640"/>
                </a:lnTo>
                <a:lnTo>
                  <a:pt x="1304" y="1640"/>
                </a:lnTo>
                <a:lnTo>
                  <a:pt x="1244" y="1637"/>
                </a:lnTo>
                <a:lnTo>
                  <a:pt x="1184" y="1631"/>
                </a:lnTo>
                <a:lnTo>
                  <a:pt x="1120" y="1623"/>
                </a:lnTo>
                <a:lnTo>
                  <a:pt x="1055" y="1610"/>
                </a:lnTo>
                <a:lnTo>
                  <a:pt x="991" y="1597"/>
                </a:lnTo>
                <a:lnTo>
                  <a:pt x="923" y="1581"/>
                </a:lnTo>
                <a:lnTo>
                  <a:pt x="856" y="1563"/>
                </a:lnTo>
                <a:lnTo>
                  <a:pt x="790" y="1543"/>
                </a:lnTo>
                <a:lnTo>
                  <a:pt x="722" y="1523"/>
                </a:lnTo>
                <a:lnTo>
                  <a:pt x="656" y="1501"/>
                </a:lnTo>
                <a:lnTo>
                  <a:pt x="591" y="1478"/>
                </a:lnTo>
                <a:lnTo>
                  <a:pt x="526" y="1455"/>
                </a:lnTo>
                <a:lnTo>
                  <a:pt x="466" y="1432"/>
                </a:lnTo>
                <a:lnTo>
                  <a:pt x="405" y="1409"/>
                </a:lnTo>
                <a:lnTo>
                  <a:pt x="348" y="1388"/>
                </a:lnTo>
                <a:lnTo>
                  <a:pt x="294" y="1365"/>
                </a:lnTo>
                <a:lnTo>
                  <a:pt x="245" y="1343"/>
                </a:lnTo>
                <a:lnTo>
                  <a:pt x="197" y="1324"/>
                </a:lnTo>
                <a:lnTo>
                  <a:pt x="154" y="1306"/>
                </a:lnTo>
                <a:lnTo>
                  <a:pt x="115" y="1288"/>
                </a:lnTo>
                <a:lnTo>
                  <a:pt x="83" y="1273"/>
                </a:lnTo>
                <a:lnTo>
                  <a:pt x="54" y="1260"/>
                </a:lnTo>
                <a:lnTo>
                  <a:pt x="31" y="1249"/>
                </a:lnTo>
                <a:lnTo>
                  <a:pt x="15" y="1241"/>
                </a:lnTo>
                <a:lnTo>
                  <a:pt x="4" y="1237"/>
                </a:lnTo>
                <a:lnTo>
                  <a:pt x="0" y="1235"/>
                </a:lnTo>
                <a:lnTo>
                  <a:pt x="3" y="1231"/>
                </a:lnTo>
                <a:lnTo>
                  <a:pt x="8" y="1222"/>
                </a:lnTo>
                <a:lnTo>
                  <a:pt x="17" y="1206"/>
                </a:lnTo>
                <a:lnTo>
                  <a:pt x="29" y="1183"/>
                </a:lnTo>
                <a:lnTo>
                  <a:pt x="45" y="1156"/>
                </a:lnTo>
                <a:lnTo>
                  <a:pt x="62" y="1124"/>
                </a:lnTo>
                <a:lnTo>
                  <a:pt x="84" y="1088"/>
                </a:lnTo>
                <a:lnTo>
                  <a:pt x="107" y="1048"/>
                </a:lnTo>
                <a:lnTo>
                  <a:pt x="134" y="1003"/>
                </a:lnTo>
                <a:lnTo>
                  <a:pt x="162" y="956"/>
                </a:lnTo>
                <a:lnTo>
                  <a:pt x="192" y="906"/>
                </a:lnTo>
                <a:lnTo>
                  <a:pt x="226" y="855"/>
                </a:lnTo>
                <a:lnTo>
                  <a:pt x="261" y="801"/>
                </a:lnTo>
                <a:lnTo>
                  <a:pt x="297" y="747"/>
                </a:lnTo>
                <a:lnTo>
                  <a:pt x="335" y="691"/>
                </a:lnTo>
                <a:lnTo>
                  <a:pt x="374" y="634"/>
                </a:lnTo>
                <a:lnTo>
                  <a:pt x="415" y="579"/>
                </a:lnTo>
                <a:lnTo>
                  <a:pt x="458" y="522"/>
                </a:lnTo>
                <a:lnTo>
                  <a:pt x="500" y="467"/>
                </a:lnTo>
                <a:lnTo>
                  <a:pt x="544" y="413"/>
                </a:lnTo>
                <a:lnTo>
                  <a:pt x="589" y="362"/>
                </a:lnTo>
                <a:lnTo>
                  <a:pt x="633" y="310"/>
                </a:lnTo>
                <a:lnTo>
                  <a:pt x="679" y="263"/>
                </a:lnTo>
                <a:lnTo>
                  <a:pt x="725" y="219"/>
                </a:lnTo>
                <a:lnTo>
                  <a:pt x="771" y="178"/>
                </a:lnTo>
                <a:lnTo>
                  <a:pt x="817" y="142"/>
                </a:lnTo>
                <a:lnTo>
                  <a:pt x="861" y="108"/>
                </a:lnTo>
                <a:lnTo>
                  <a:pt x="907" y="81"/>
                </a:lnTo>
                <a:lnTo>
                  <a:pt x="951" y="58"/>
                </a:lnTo>
                <a:lnTo>
                  <a:pt x="995" y="41"/>
                </a:lnTo>
                <a:lnTo>
                  <a:pt x="1067" y="20"/>
                </a:lnTo>
                <a:lnTo>
                  <a:pt x="1140" y="7"/>
                </a:lnTo>
                <a:lnTo>
                  <a:pt x="1213" y="0"/>
                </a:lnTo>
                <a:lnTo>
                  <a:pt x="1286" y="0"/>
                </a:lnTo>
                <a:close/>
              </a:path>
            </a:pathLst>
          </a:custGeom>
          <a:solidFill>
            <a:srgbClr val="FA8D2C"/>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defRPr/>
            </a:pPr>
            <a:endParaRPr lang="en-US" sz="2400" kern="0">
              <a:solidFill>
                <a:prstClr val="black"/>
              </a:solidFill>
              <a:latin typeface="Arial" panose="020B0604020202020204" pitchFamily="34" charset="0"/>
              <a:cs typeface="Arial" panose="020B0604020202020204" pitchFamily="34" charset="0"/>
            </a:endParaRPr>
          </a:p>
        </p:txBody>
      </p:sp>
      <p:sp>
        <p:nvSpPr>
          <p:cNvPr id="48" name="Freeform 26"/>
          <p:cNvSpPr>
            <a:spLocks noEditPoints="1"/>
          </p:cNvSpPr>
          <p:nvPr/>
        </p:nvSpPr>
        <p:spPr bwMode="auto">
          <a:xfrm rot="20562957">
            <a:off x="3870044" y="2954506"/>
            <a:ext cx="1884180" cy="1556416"/>
          </a:xfrm>
          <a:custGeom>
            <a:avLst/>
            <a:gdLst>
              <a:gd name="T0" fmla="*/ 667 w 2078"/>
              <a:gd name="T1" fmla="*/ 130 h 1640"/>
              <a:gd name="T2" fmla="*/ 477 w 2078"/>
              <a:gd name="T3" fmla="*/ 194 h 1640"/>
              <a:gd name="T4" fmla="*/ 312 w 2078"/>
              <a:gd name="T5" fmla="*/ 310 h 1640"/>
              <a:gd name="T6" fmla="*/ 185 w 2078"/>
              <a:gd name="T7" fmla="*/ 472 h 1640"/>
              <a:gd name="T8" fmla="*/ 110 w 2078"/>
              <a:gd name="T9" fmla="*/ 670 h 1640"/>
              <a:gd name="T10" fmla="*/ 96 w 2078"/>
              <a:gd name="T11" fmla="*/ 877 h 1640"/>
              <a:gd name="T12" fmla="*/ 143 w 2078"/>
              <a:gd name="T13" fmla="*/ 1074 h 1640"/>
              <a:gd name="T14" fmla="*/ 242 w 2078"/>
              <a:gd name="T15" fmla="*/ 1248 h 1640"/>
              <a:gd name="T16" fmla="*/ 389 w 2078"/>
              <a:gd name="T17" fmla="*/ 1388 h 1640"/>
              <a:gd name="T18" fmla="*/ 578 w 2078"/>
              <a:gd name="T19" fmla="*/ 1482 h 1640"/>
              <a:gd name="T20" fmla="*/ 784 w 2078"/>
              <a:gd name="T21" fmla="*/ 1516 h 1640"/>
              <a:gd name="T22" fmla="*/ 985 w 2078"/>
              <a:gd name="T23" fmla="*/ 1489 h 1640"/>
              <a:gd name="T24" fmla="*/ 1169 w 2078"/>
              <a:gd name="T25" fmla="*/ 1407 h 1640"/>
              <a:gd name="T26" fmla="*/ 1321 w 2078"/>
              <a:gd name="T27" fmla="*/ 1275 h 1640"/>
              <a:gd name="T28" fmla="*/ 1433 w 2078"/>
              <a:gd name="T29" fmla="*/ 1101 h 1640"/>
              <a:gd name="T30" fmla="*/ 1488 w 2078"/>
              <a:gd name="T31" fmla="*/ 894 h 1640"/>
              <a:gd name="T32" fmla="*/ 1480 w 2078"/>
              <a:gd name="T33" fmla="*/ 691 h 1640"/>
              <a:gd name="T34" fmla="*/ 1416 w 2078"/>
              <a:gd name="T35" fmla="*/ 501 h 1640"/>
              <a:gd name="T36" fmla="*/ 1300 w 2078"/>
              <a:gd name="T37" fmla="*/ 336 h 1640"/>
              <a:gd name="T38" fmla="*/ 1139 w 2078"/>
              <a:gd name="T39" fmla="*/ 209 h 1640"/>
              <a:gd name="T40" fmla="*/ 941 w 2078"/>
              <a:gd name="T41" fmla="*/ 134 h 1640"/>
              <a:gd name="T42" fmla="*/ 794 w 2078"/>
              <a:gd name="T43" fmla="*/ 0 h 1640"/>
              <a:gd name="T44" fmla="*/ 1011 w 2078"/>
              <a:gd name="T45" fmla="*/ 20 h 1640"/>
              <a:gd name="T46" fmla="*/ 1173 w 2078"/>
              <a:gd name="T47" fmla="*/ 81 h 1640"/>
              <a:gd name="T48" fmla="*/ 1309 w 2078"/>
              <a:gd name="T49" fmla="*/ 178 h 1640"/>
              <a:gd name="T50" fmla="*/ 1447 w 2078"/>
              <a:gd name="T51" fmla="*/ 310 h 1640"/>
              <a:gd name="T52" fmla="*/ 1579 w 2078"/>
              <a:gd name="T53" fmla="*/ 467 h 1640"/>
              <a:gd name="T54" fmla="*/ 1706 w 2078"/>
              <a:gd name="T55" fmla="*/ 634 h 1640"/>
              <a:gd name="T56" fmla="*/ 1819 w 2078"/>
              <a:gd name="T57" fmla="*/ 801 h 1640"/>
              <a:gd name="T58" fmla="*/ 1917 w 2078"/>
              <a:gd name="T59" fmla="*/ 956 h 1640"/>
              <a:gd name="T60" fmla="*/ 1996 w 2078"/>
              <a:gd name="T61" fmla="*/ 1087 h 1640"/>
              <a:gd name="T62" fmla="*/ 2051 w 2078"/>
              <a:gd name="T63" fmla="*/ 1183 h 1640"/>
              <a:gd name="T64" fmla="*/ 2077 w 2078"/>
              <a:gd name="T65" fmla="*/ 1232 h 1640"/>
              <a:gd name="T66" fmla="*/ 2064 w 2078"/>
              <a:gd name="T67" fmla="*/ 1241 h 1640"/>
              <a:gd name="T68" fmla="*/ 1997 w 2078"/>
              <a:gd name="T69" fmla="*/ 1273 h 1640"/>
              <a:gd name="T70" fmla="*/ 1882 w 2078"/>
              <a:gd name="T71" fmla="*/ 1323 h 1640"/>
              <a:gd name="T72" fmla="*/ 1731 w 2078"/>
              <a:gd name="T73" fmla="*/ 1387 h 1640"/>
              <a:gd name="T74" fmla="*/ 1552 w 2078"/>
              <a:gd name="T75" fmla="*/ 1455 h 1640"/>
              <a:gd name="T76" fmla="*/ 1358 w 2078"/>
              <a:gd name="T77" fmla="*/ 1523 h 1640"/>
              <a:gd name="T78" fmla="*/ 1157 w 2078"/>
              <a:gd name="T79" fmla="*/ 1581 h 1640"/>
              <a:gd name="T80" fmla="*/ 958 w 2078"/>
              <a:gd name="T81" fmla="*/ 1623 h 1640"/>
              <a:gd name="T82" fmla="*/ 776 w 2078"/>
              <a:gd name="T83" fmla="*/ 1640 h 1640"/>
              <a:gd name="T84" fmla="*/ 617 w 2078"/>
              <a:gd name="T85" fmla="*/ 1628 h 1640"/>
              <a:gd name="T86" fmla="*/ 435 w 2078"/>
              <a:gd name="T87" fmla="*/ 1558 h 1640"/>
              <a:gd name="T88" fmla="*/ 258 w 2078"/>
              <a:gd name="T89" fmla="*/ 1431 h 1640"/>
              <a:gd name="T90" fmla="*/ 124 w 2078"/>
              <a:gd name="T91" fmla="*/ 1267 h 1640"/>
              <a:gd name="T92" fmla="*/ 37 w 2078"/>
              <a:gd name="T93" fmla="*/ 1074 h 1640"/>
              <a:gd name="T94" fmla="*/ 0 w 2078"/>
              <a:gd name="T95" fmla="*/ 863 h 1640"/>
              <a:gd name="T96" fmla="*/ 19 w 2078"/>
              <a:gd name="T97" fmla="*/ 645 h 1640"/>
              <a:gd name="T98" fmla="*/ 99 w 2078"/>
              <a:gd name="T99" fmla="*/ 434 h 1640"/>
              <a:gd name="T100" fmla="*/ 226 w 2078"/>
              <a:gd name="T101" fmla="*/ 259 h 1640"/>
              <a:gd name="T102" fmla="*/ 390 w 2078"/>
              <a:gd name="T103" fmla="*/ 126 h 1640"/>
              <a:gd name="T104" fmla="*/ 583 w 2078"/>
              <a:gd name="T105" fmla="*/ 37 h 1640"/>
              <a:gd name="T106" fmla="*/ 794 w 2078"/>
              <a:gd name="T107" fmla="*/ 0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78" h="1640">
                <a:moveTo>
                  <a:pt x="802" y="119"/>
                </a:moveTo>
                <a:lnTo>
                  <a:pt x="733" y="122"/>
                </a:lnTo>
                <a:lnTo>
                  <a:pt x="667" y="130"/>
                </a:lnTo>
                <a:lnTo>
                  <a:pt x="601" y="146"/>
                </a:lnTo>
                <a:lnTo>
                  <a:pt x="537" y="167"/>
                </a:lnTo>
                <a:lnTo>
                  <a:pt x="477" y="194"/>
                </a:lnTo>
                <a:lnTo>
                  <a:pt x="417" y="228"/>
                </a:lnTo>
                <a:lnTo>
                  <a:pt x="363" y="267"/>
                </a:lnTo>
                <a:lnTo>
                  <a:pt x="312" y="310"/>
                </a:lnTo>
                <a:lnTo>
                  <a:pt x="265" y="360"/>
                </a:lnTo>
                <a:lnTo>
                  <a:pt x="223" y="413"/>
                </a:lnTo>
                <a:lnTo>
                  <a:pt x="185" y="472"/>
                </a:lnTo>
                <a:lnTo>
                  <a:pt x="154" y="534"/>
                </a:lnTo>
                <a:lnTo>
                  <a:pt x="129" y="602"/>
                </a:lnTo>
                <a:lnTo>
                  <a:pt x="110" y="670"/>
                </a:lnTo>
                <a:lnTo>
                  <a:pt x="99" y="739"/>
                </a:lnTo>
                <a:lnTo>
                  <a:pt x="95" y="808"/>
                </a:lnTo>
                <a:lnTo>
                  <a:pt x="96" y="877"/>
                </a:lnTo>
                <a:lnTo>
                  <a:pt x="106" y="944"/>
                </a:lnTo>
                <a:lnTo>
                  <a:pt x="122" y="1010"/>
                </a:lnTo>
                <a:lnTo>
                  <a:pt x="143" y="1074"/>
                </a:lnTo>
                <a:lnTo>
                  <a:pt x="170" y="1134"/>
                </a:lnTo>
                <a:lnTo>
                  <a:pt x="204" y="1192"/>
                </a:lnTo>
                <a:lnTo>
                  <a:pt x="242" y="1248"/>
                </a:lnTo>
                <a:lnTo>
                  <a:pt x="286" y="1299"/>
                </a:lnTo>
                <a:lnTo>
                  <a:pt x="335" y="1346"/>
                </a:lnTo>
                <a:lnTo>
                  <a:pt x="389" y="1388"/>
                </a:lnTo>
                <a:lnTo>
                  <a:pt x="448" y="1424"/>
                </a:lnTo>
                <a:lnTo>
                  <a:pt x="510" y="1457"/>
                </a:lnTo>
                <a:lnTo>
                  <a:pt x="578" y="1482"/>
                </a:lnTo>
                <a:lnTo>
                  <a:pt x="647" y="1500"/>
                </a:lnTo>
                <a:lnTo>
                  <a:pt x="715" y="1512"/>
                </a:lnTo>
                <a:lnTo>
                  <a:pt x="784" y="1516"/>
                </a:lnTo>
                <a:lnTo>
                  <a:pt x="853" y="1513"/>
                </a:lnTo>
                <a:lnTo>
                  <a:pt x="920" y="1504"/>
                </a:lnTo>
                <a:lnTo>
                  <a:pt x="985" y="1489"/>
                </a:lnTo>
                <a:lnTo>
                  <a:pt x="1050" y="1468"/>
                </a:lnTo>
                <a:lnTo>
                  <a:pt x="1111" y="1439"/>
                </a:lnTo>
                <a:lnTo>
                  <a:pt x="1169" y="1407"/>
                </a:lnTo>
                <a:lnTo>
                  <a:pt x="1224" y="1368"/>
                </a:lnTo>
                <a:lnTo>
                  <a:pt x="1275" y="1325"/>
                </a:lnTo>
                <a:lnTo>
                  <a:pt x="1321" y="1275"/>
                </a:lnTo>
                <a:lnTo>
                  <a:pt x="1364" y="1221"/>
                </a:lnTo>
                <a:lnTo>
                  <a:pt x="1401" y="1163"/>
                </a:lnTo>
                <a:lnTo>
                  <a:pt x="1433" y="1101"/>
                </a:lnTo>
                <a:lnTo>
                  <a:pt x="1457" y="1033"/>
                </a:lnTo>
                <a:lnTo>
                  <a:pt x="1476" y="965"/>
                </a:lnTo>
                <a:lnTo>
                  <a:pt x="1488" y="894"/>
                </a:lnTo>
                <a:lnTo>
                  <a:pt x="1492" y="826"/>
                </a:lnTo>
                <a:lnTo>
                  <a:pt x="1490" y="758"/>
                </a:lnTo>
                <a:lnTo>
                  <a:pt x="1480" y="691"/>
                </a:lnTo>
                <a:lnTo>
                  <a:pt x="1465" y="625"/>
                </a:lnTo>
                <a:lnTo>
                  <a:pt x="1444" y="561"/>
                </a:lnTo>
                <a:lnTo>
                  <a:pt x="1416" y="501"/>
                </a:lnTo>
                <a:lnTo>
                  <a:pt x="1383" y="441"/>
                </a:lnTo>
                <a:lnTo>
                  <a:pt x="1344" y="387"/>
                </a:lnTo>
                <a:lnTo>
                  <a:pt x="1300" y="336"/>
                </a:lnTo>
                <a:lnTo>
                  <a:pt x="1251" y="289"/>
                </a:lnTo>
                <a:lnTo>
                  <a:pt x="1197" y="247"/>
                </a:lnTo>
                <a:lnTo>
                  <a:pt x="1139" y="209"/>
                </a:lnTo>
                <a:lnTo>
                  <a:pt x="1076" y="178"/>
                </a:lnTo>
                <a:lnTo>
                  <a:pt x="1009" y="153"/>
                </a:lnTo>
                <a:lnTo>
                  <a:pt x="941" y="134"/>
                </a:lnTo>
                <a:lnTo>
                  <a:pt x="871" y="123"/>
                </a:lnTo>
                <a:lnTo>
                  <a:pt x="802" y="119"/>
                </a:lnTo>
                <a:close/>
                <a:moveTo>
                  <a:pt x="794" y="0"/>
                </a:moveTo>
                <a:lnTo>
                  <a:pt x="865" y="0"/>
                </a:lnTo>
                <a:lnTo>
                  <a:pt x="938" y="7"/>
                </a:lnTo>
                <a:lnTo>
                  <a:pt x="1011" y="20"/>
                </a:lnTo>
                <a:lnTo>
                  <a:pt x="1084" y="41"/>
                </a:lnTo>
                <a:lnTo>
                  <a:pt x="1128" y="58"/>
                </a:lnTo>
                <a:lnTo>
                  <a:pt x="1173" y="81"/>
                </a:lnTo>
                <a:lnTo>
                  <a:pt x="1217" y="108"/>
                </a:lnTo>
                <a:lnTo>
                  <a:pt x="1263" y="140"/>
                </a:lnTo>
                <a:lnTo>
                  <a:pt x="1309" y="178"/>
                </a:lnTo>
                <a:lnTo>
                  <a:pt x="1355" y="219"/>
                </a:lnTo>
                <a:lnTo>
                  <a:pt x="1401" y="263"/>
                </a:lnTo>
                <a:lnTo>
                  <a:pt x="1447" y="310"/>
                </a:lnTo>
                <a:lnTo>
                  <a:pt x="1491" y="360"/>
                </a:lnTo>
                <a:lnTo>
                  <a:pt x="1536" y="413"/>
                </a:lnTo>
                <a:lnTo>
                  <a:pt x="1579" y="467"/>
                </a:lnTo>
                <a:lnTo>
                  <a:pt x="1622" y="522"/>
                </a:lnTo>
                <a:lnTo>
                  <a:pt x="1664" y="577"/>
                </a:lnTo>
                <a:lnTo>
                  <a:pt x="1706" y="634"/>
                </a:lnTo>
                <a:lnTo>
                  <a:pt x="1745" y="691"/>
                </a:lnTo>
                <a:lnTo>
                  <a:pt x="1782" y="746"/>
                </a:lnTo>
                <a:lnTo>
                  <a:pt x="1819" y="801"/>
                </a:lnTo>
                <a:lnTo>
                  <a:pt x="1854" y="855"/>
                </a:lnTo>
                <a:lnTo>
                  <a:pt x="1886" y="907"/>
                </a:lnTo>
                <a:lnTo>
                  <a:pt x="1917" y="956"/>
                </a:lnTo>
                <a:lnTo>
                  <a:pt x="1946" y="1004"/>
                </a:lnTo>
                <a:lnTo>
                  <a:pt x="1973" y="1048"/>
                </a:lnTo>
                <a:lnTo>
                  <a:pt x="1996" y="1087"/>
                </a:lnTo>
                <a:lnTo>
                  <a:pt x="2017" y="1124"/>
                </a:lnTo>
                <a:lnTo>
                  <a:pt x="2035" y="1156"/>
                </a:lnTo>
                <a:lnTo>
                  <a:pt x="2051" y="1183"/>
                </a:lnTo>
                <a:lnTo>
                  <a:pt x="2063" y="1205"/>
                </a:lnTo>
                <a:lnTo>
                  <a:pt x="2071" y="1221"/>
                </a:lnTo>
                <a:lnTo>
                  <a:pt x="2077" y="1232"/>
                </a:lnTo>
                <a:lnTo>
                  <a:pt x="2078" y="1234"/>
                </a:lnTo>
                <a:lnTo>
                  <a:pt x="2075" y="1237"/>
                </a:lnTo>
                <a:lnTo>
                  <a:pt x="2064" y="1241"/>
                </a:lnTo>
                <a:lnTo>
                  <a:pt x="2048" y="1249"/>
                </a:lnTo>
                <a:lnTo>
                  <a:pt x="2025" y="1260"/>
                </a:lnTo>
                <a:lnTo>
                  <a:pt x="1997" y="1273"/>
                </a:lnTo>
                <a:lnTo>
                  <a:pt x="1963" y="1288"/>
                </a:lnTo>
                <a:lnTo>
                  <a:pt x="1926" y="1306"/>
                </a:lnTo>
                <a:lnTo>
                  <a:pt x="1882" y="1323"/>
                </a:lnTo>
                <a:lnTo>
                  <a:pt x="1835" y="1343"/>
                </a:lnTo>
                <a:lnTo>
                  <a:pt x="1785" y="1365"/>
                </a:lnTo>
                <a:lnTo>
                  <a:pt x="1731" y="1387"/>
                </a:lnTo>
                <a:lnTo>
                  <a:pt x="1673" y="1410"/>
                </a:lnTo>
                <a:lnTo>
                  <a:pt x="1614" y="1433"/>
                </a:lnTo>
                <a:lnTo>
                  <a:pt x="1552" y="1455"/>
                </a:lnTo>
                <a:lnTo>
                  <a:pt x="1488" y="1478"/>
                </a:lnTo>
                <a:lnTo>
                  <a:pt x="1424" y="1501"/>
                </a:lnTo>
                <a:lnTo>
                  <a:pt x="1358" y="1523"/>
                </a:lnTo>
                <a:lnTo>
                  <a:pt x="1290" y="1543"/>
                </a:lnTo>
                <a:lnTo>
                  <a:pt x="1223" y="1563"/>
                </a:lnTo>
                <a:lnTo>
                  <a:pt x="1157" y="1581"/>
                </a:lnTo>
                <a:lnTo>
                  <a:pt x="1089" y="1597"/>
                </a:lnTo>
                <a:lnTo>
                  <a:pt x="1023" y="1611"/>
                </a:lnTo>
                <a:lnTo>
                  <a:pt x="958" y="1623"/>
                </a:lnTo>
                <a:lnTo>
                  <a:pt x="896" y="1631"/>
                </a:lnTo>
                <a:lnTo>
                  <a:pt x="834" y="1638"/>
                </a:lnTo>
                <a:lnTo>
                  <a:pt x="776" y="1640"/>
                </a:lnTo>
                <a:lnTo>
                  <a:pt x="719" y="1640"/>
                </a:lnTo>
                <a:lnTo>
                  <a:pt x="667" y="1636"/>
                </a:lnTo>
                <a:lnTo>
                  <a:pt x="617" y="1628"/>
                </a:lnTo>
                <a:lnTo>
                  <a:pt x="572" y="1617"/>
                </a:lnTo>
                <a:lnTo>
                  <a:pt x="501" y="1590"/>
                </a:lnTo>
                <a:lnTo>
                  <a:pt x="435" y="1558"/>
                </a:lnTo>
                <a:lnTo>
                  <a:pt x="371" y="1520"/>
                </a:lnTo>
                <a:lnTo>
                  <a:pt x="313" y="1478"/>
                </a:lnTo>
                <a:lnTo>
                  <a:pt x="258" y="1431"/>
                </a:lnTo>
                <a:lnTo>
                  <a:pt x="209" y="1380"/>
                </a:lnTo>
                <a:lnTo>
                  <a:pt x="164" y="1325"/>
                </a:lnTo>
                <a:lnTo>
                  <a:pt x="124" y="1267"/>
                </a:lnTo>
                <a:lnTo>
                  <a:pt x="89" y="1205"/>
                </a:lnTo>
                <a:lnTo>
                  <a:pt x="60" y="1141"/>
                </a:lnTo>
                <a:lnTo>
                  <a:pt x="37" y="1074"/>
                </a:lnTo>
                <a:lnTo>
                  <a:pt x="18" y="1005"/>
                </a:lnTo>
                <a:lnTo>
                  <a:pt x="6" y="935"/>
                </a:lnTo>
                <a:lnTo>
                  <a:pt x="0" y="863"/>
                </a:lnTo>
                <a:lnTo>
                  <a:pt x="0" y="792"/>
                </a:lnTo>
                <a:lnTo>
                  <a:pt x="7" y="718"/>
                </a:lnTo>
                <a:lnTo>
                  <a:pt x="19" y="645"/>
                </a:lnTo>
                <a:lnTo>
                  <a:pt x="39" y="572"/>
                </a:lnTo>
                <a:lnTo>
                  <a:pt x="66" y="502"/>
                </a:lnTo>
                <a:lnTo>
                  <a:pt x="99" y="434"/>
                </a:lnTo>
                <a:lnTo>
                  <a:pt x="137" y="372"/>
                </a:lnTo>
                <a:lnTo>
                  <a:pt x="178" y="313"/>
                </a:lnTo>
                <a:lnTo>
                  <a:pt x="226" y="259"/>
                </a:lnTo>
                <a:lnTo>
                  <a:pt x="277" y="209"/>
                </a:lnTo>
                <a:lnTo>
                  <a:pt x="332" y="165"/>
                </a:lnTo>
                <a:lnTo>
                  <a:pt x="390" y="126"/>
                </a:lnTo>
                <a:lnTo>
                  <a:pt x="452" y="91"/>
                </a:lnTo>
                <a:lnTo>
                  <a:pt x="516" y="61"/>
                </a:lnTo>
                <a:lnTo>
                  <a:pt x="583" y="37"/>
                </a:lnTo>
                <a:lnTo>
                  <a:pt x="652" y="19"/>
                </a:lnTo>
                <a:lnTo>
                  <a:pt x="722" y="7"/>
                </a:lnTo>
                <a:lnTo>
                  <a:pt x="794" y="0"/>
                </a:lnTo>
                <a:close/>
              </a:path>
            </a:pathLst>
          </a:custGeom>
          <a:solidFill>
            <a:srgbClr val="A54C95"/>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defRPr/>
            </a:pPr>
            <a:endParaRPr lang="en-US" sz="2400" kern="0">
              <a:solidFill>
                <a:prstClr val="black"/>
              </a:solidFill>
              <a:latin typeface="Arial" panose="020B0604020202020204" pitchFamily="34" charset="0"/>
              <a:cs typeface="Arial" panose="020B0604020202020204" pitchFamily="34" charset="0"/>
            </a:endParaRPr>
          </a:p>
        </p:txBody>
      </p:sp>
      <p:sp>
        <p:nvSpPr>
          <p:cNvPr id="50" name="Freeform 28"/>
          <p:cNvSpPr>
            <a:spLocks noEditPoints="1"/>
          </p:cNvSpPr>
          <p:nvPr/>
        </p:nvSpPr>
        <p:spPr bwMode="auto">
          <a:xfrm rot="20292413">
            <a:off x="6273272" y="3830476"/>
            <a:ext cx="1501173" cy="1717182"/>
          </a:xfrm>
          <a:custGeom>
            <a:avLst/>
            <a:gdLst>
              <a:gd name="T0" fmla="*/ 687 w 1653"/>
              <a:gd name="T1" fmla="*/ 411 h 1892"/>
              <a:gd name="T2" fmla="*/ 495 w 1653"/>
              <a:gd name="T3" fmla="*/ 488 h 1892"/>
              <a:gd name="T4" fmla="*/ 329 w 1653"/>
              <a:gd name="T5" fmla="*/ 621 h 1892"/>
              <a:gd name="T6" fmla="*/ 214 w 1653"/>
              <a:gd name="T7" fmla="*/ 791 h 1892"/>
              <a:gd name="T8" fmla="*/ 155 w 1653"/>
              <a:gd name="T9" fmla="*/ 983 h 1892"/>
              <a:gd name="T10" fmla="*/ 152 w 1653"/>
              <a:gd name="T11" fmla="*/ 1184 h 1892"/>
              <a:gd name="T12" fmla="*/ 209 w 1653"/>
              <a:gd name="T13" fmla="*/ 1381 h 1892"/>
              <a:gd name="T14" fmla="*/ 325 w 1653"/>
              <a:gd name="T15" fmla="*/ 1559 h 1892"/>
              <a:gd name="T16" fmla="*/ 484 w 1653"/>
              <a:gd name="T17" fmla="*/ 1691 h 1892"/>
              <a:gd name="T18" fmla="*/ 670 w 1653"/>
              <a:gd name="T19" fmla="*/ 1769 h 1892"/>
              <a:gd name="T20" fmla="*/ 870 w 1653"/>
              <a:gd name="T21" fmla="*/ 1791 h 1892"/>
              <a:gd name="T22" fmla="*/ 1070 w 1653"/>
              <a:gd name="T23" fmla="*/ 1754 h 1892"/>
              <a:gd name="T24" fmla="*/ 1256 w 1653"/>
              <a:gd name="T25" fmla="*/ 1657 h 1892"/>
              <a:gd name="T26" fmla="*/ 1406 w 1653"/>
              <a:gd name="T27" fmla="*/ 1510 h 1892"/>
              <a:gd name="T28" fmla="*/ 1502 w 1653"/>
              <a:gd name="T29" fmla="*/ 1331 h 1892"/>
              <a:gd name="T30" fmla="*/ 1543 w 1653"/>
              <a:gd name="T31" fmla="*/ 1135 h 1892"/>
              <a:gd name="T32" fmla="*/ 1526 w 1653"/>
              <a:gd name="T33" fmla="*/ 934 h 1892"/>
              <a:gd name="T34" fmla="*/ 1450 w 1653"/>
              <a:gd name="T35" fmla="*/ 742 h 1892"/>
              <a:gd name="T36" fmla="*/ 1317 w 1653"/>
              <a:gd name="T37" fmla="*/ 576 h 1892"/>
              <a:gd name="T38" fmla="*/ 1147 w 1653"/>
              <a:gd name="T39" fmla="*/ 462 h 1892"/>
              <a:gd name="T40" fmla="*/ 955 w 1653"/>
              <a:gd name="T41" fmla="*/ 402 h 1892"/>
              <a:gd name="T42" fmla="*/ 51 w 1653"/>
              <a:gd name="T43" fmla="*/ 0 h 1892"/>
              <a:gd name="T44" fmla="*/ 89 w 1653"/>
              <a:gd name="T45" fmla="*/ 6 h 1892"/>
              <a:gd name="T46" fmla="*/ 193 w 1653"/>
              <a:gd name="T47" fmla="*/ 27 h 1892"/>
              <a:gd name="T48" fmla="*/ 345 w 1653"/>
              <a:gd name="T49" fmla="*/ 62 h 1892"/>
              <a:gd name="T50" fmla="*/ 534 w 1653"/>
              <a:gd name="T51" fmla="*/ 109 h 1892"/>
              <a:gd name="T52" fmla="*/ 742 w 1653"/>
              <a:gd name="T53" fmla="*/ 171 h 1892"/>
              <a:gd name="T54" fmla="*/ 954 w 1653"/>
              <a:gd name="T55" fmla="*/ 244 h 1892"/>
              <a:gd name="T56" fmla="*/ 1155 w 1653"/>
              <a:gd name="T57" fmla="*/ 329 h 1892"/>
              <a:gd name="T58" fmla="*/ 1330 w 1653"/>
              <a:gd name="T59" fmla="*/ 427 h 1892"/>
              <a:gd name="T60" fmla="*/ 1462 w 1653"/>
              <a:gd name="T61" fmla="*/ 537 h 1892"/>
              <a:gd name="T62" fmla="*/ 1572 w 1653"/>
              <a:gd name="T63" fmla="*/ 704 h 1892"/>
              <a:gd name="T64" fmla="*/ 1639 w 1653"/>
              <a:gd name="T65" fmla="*/ 910 h 1892"/>
              <a:gd name="T66" fmla="*/ 1650 w 1653"/>
              <a:gd name="T67" fmla="*/ 1122 h 1892"/>
              <a:gd name="T68" fmla="*/ 1608 w 1653"/>
              <a:gd name="T69" fmla="*/ 1330 h 1892"/>
              <a:gd name="T70" fmla="*/ 1515 w 1653"/>
              <a:gd name="T71" fmla="*/ 1521 h 1892"/>
              <a:gd name="T72" fmla="*/ 1371 w 1653"/>
              <a:gd name="T73" fmla="*/ 1686 h 1892"/>
              <a:gd name="T74" fmla="*/ 1183 w 1653"/>
              <a:gd name="T75" fmla="*/ 1810 h 1892"/>
              <a:gd name="T76" fmla="*/ 977 w 1653"/>
              <a:gd name="T77" fmla="*/ 1877 h 1892"/>
              <a:gd name="T78" fmla="*/ 765 w 1653"/>
              <a:gd name="T79" fmla="*/ 1889 h 1892"/>
              <a:gd name="T80" fmla="*/ 557 w 1653"/>
              <a:gd name="T81" fmla="*/ 1847 h 1892"/>
              <a:gd name="T82" fmla="*/ 366 w 1653"/>
              <a:gd name="T83" fmla="*/ 1753 h 1892"/>
              <a:gd name="T84" fmla="*/ 201 w 1653"/>
              <a:gd name="T85" fmla="*/ 1609 h 1892"/>
              <a:gd name="T86" fmla="*/ 103 w 1653"/>
              <a:gd name="T87" fmla="*/ 1459 h 1892"/>
              <a:gd name="T88" fmla="*/ 47 w 1653"/>
              <a:gd name="T89" fmla="*/ 1285 h 1892"/>
              <a:gd name="T90" fmla="*/ 15 w 1653"/>
              <a:gd name="T91" fmla="*/ 1080 h 1892"/>
              <a:gd name="T92" fmla="*/ 1 w 1653"/>
              <a:gd name="T93" fmla="*/ 859 h 1892"/>
              <a:gd name="T94" fmla="*/ 1 w 1653"/>
              <a:gd name="T95" fmla="*/ 636 h 1892"/>
              <a:gd name="T96" fmla="*/ 11 w 1653"/>
              <a:gd name="T97" fmla="*/ 425 h 1892"/>
              <a:gd name="T98" fmla="*/ 24 w 1653"/>
              <a:gd name="T99" fmla="*/ 242 h 1892"/>
              <a:gd name="T100" fmla="*/ 39 w 1653"/>
              <a:gd name="T101" fmla="*/ 101 h 1892"/>
              <a:gd name="T102" fmla="*/ 49 w 1653"/>
              <a:gd name="T103" fmla="*/ 17 h 1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3" h="1892">
                <a:moveTo>
                  <a:pt x="820" y="394"/>
                </a:moveTo>
                <a:lnTo>
                  <a:pt x="754" y="399"/>
                </a:lnTo>
                <a:lnTo>
                  <a:pt x="687" y="411"/>
                </a:lnTo>
                <a:lnTo>
                  <a:pt x="621" y="430"/>
                </a:lnTo>
                <a:lnTo>
                  <a:pt x="557" y="456"/>
                </a:lnTo>
                <a:lnTo>
                  <a:pt x="495" y="488"/>
                </a:lnTo>
                <a:lnTo>
                  <a:pt x="434" y="527"/>
                </a:lnTo>
                <a:lnTo>
                  <a:pt x="379" y="572"/>
                </a:lnTo>
                <a:lnTo>
                  <a:pt x="329" y="621"/>
                </a:lnTo>
                <a:lnTo>
                  <a:pt x="285" y="674"/>
                </a:lnTo>
                <a:lnTo>
                  <a:pt x="247" y="731"/>
                </a:lnTo>
                <a:lnTo>
                  <a:pt x="214" y="791"/>
                </a:lnTo>
                <a:lnTo>
                  <a:pt x="189" y="853"/>
                </a:lnTo>
                <a:lnTo>
                  <a:pt x="169" y="917"/>
                </a:lnTo>
                <a:lnTo>
                  <a:pt x="155" y="983"/>
                </a:lnTo>
                <a:lnTo>
                  <a:pt x="147" y="1050"/>
                </a:lnTo>
                <a:lnTo>
                  <a:pt x="147" y="1116"/>
                </a:lnTo>
                <a:lnTo>
                  <a:pt x="152" y="1184"/>
                </a:lnTo>
                <a:lnTo>
                  <a:pt x="165" y="1251"/>
                </a:lnTo>
                <a:lnTo>
                  <a:pt x="183" y="1316"/>
                </a:lnTo>
                <a:lnTo>
                  <a:pt x="209" y="1381"/>
                </a:lnTo>
                <a:lnTo>
                  <a:pt x="241" y="1443"/>
                </a:lnTo>
                <a:lnTo>
                  <a:pt x="279" y="1504"/>
                </a:lnTo>
                <a:lnTo>
                  <a:pt x="325" y="1559"/>
                </a:lnTo>
                <a:lnTo>
                  <a:pt x="374" y="1609"/>
                </a:lnTo>
                <a:lnTo>
                  <a:pt x="428" y="1653"/>
                </a:lnTo>
                <a:lnTo>
                  <a:pt x="484" y="1691"/>
                </a:lnTo>
                <a:lnTo>
                  <a:pt x="544" y="1723"/>
                </a:lnTo>
                <a:lnTo>
                  <a:pt x="606" y="1749"/>
                </a:lnTo>
                <a:lnTo>
                  <a:pt x="670" y="1769"/>
                </a:lnTo>
                <a:lnTo>
                  <a:pt x="737" y="1783"/>
                </a:lnTo>
                <a:lnTo>
                  <a:pt x="803" y="1789"/>
                </a:lnTo>
                <a:lnTo>
                  <a:pt x="870" y="1791"/>
                </a:lnTo>
                <a:lnTo>
                  <a:pt x="938" y="1785"/>
                </a:lnTo>
                <a:lnTo>
                  <a:pt x="1004" y="1773"/>
                </a:lnTo>
                <a:lnTo>
                  <a:pt x="1070" y="1754"/>
                </a:lnTo>
                <a:lnTo>
                  <a:pt x="1133" y="1729"/>
                </a:lnTo>
                <a:lnTo>
                  <a:pt x="1197" y="1696"/>
                </a:lnTo>
                <a:lnTo>
                  <a:pt x="1256" y="1657"/>
                </a:lnTo>
                <a:lnTo>
                  <a:pt x="1311" y="1613"/>
                </a:lnTo>
                <a:lnTo>
                  <a:pt x="1361" y="1563"/>
                </a:lnTo>
                <a:lnTo>
                  <a:pt x="1406" y="1510"/>
                </a:lnTo>
                <a:lnTo>
                  <a:pt x="1444" y="1454"/>
                </a:lnTo>
                <a:lnTo>
                  <a:pt x="1476" y="1394"/>
                </a:lnTo>
                <a:lnTo>
                  <a:pt x="1502" y="1331"/>
                </a:lnTo>
                <a:lnTo>
                  <a:pt x="1522" y="1268"/>
                </a:lnTo>
                <a:lnTo>
                  <a:pt x="1535" y="1201"/>
                </a:lnTo>
                <a:lnTo>
                  <a:pt x="1543" y="1135"/>
                </a:lnTo>
                <a:lnTo>
                  <a:pt x="1543" y="1068"/>
                </a:lnTo>
                <a:lnTo>
                  <a:pt x="1538" y="1000"/>
                </a:lnTo>
                <a:lnTo>
                  <a:pt x="1526" y="934"/>
                </a:lnTo>
                <a:lnTo>
                  <a:pt x="1507" y="868"/>
                </a:lnTo>
                <a:lnTo>
                  <a:pt x="1483" y="804"/>
                </a:lnTo>
                <a:lnTo>
                  <a:pt x="1450" y="742"/>
                </a:lnTo>
                <a:lnTo>
                  <a:pt x="1411" y="682"/>
                </a:lnTo>
                <a:lnTo>
                  <a:pt x="1365" y="626"/>
                </a:lnTo>
                <a:lnTo>
                  <a:pt x="1317" y="576"/>
                </a:lnTo>
                <a:lnTo>
                  <a:pt x="1263" y="532"/>
                </a:lnTo>
                <a:lnTo>
                  <a:pt x="1206" y="493"/>
                </a:lnTo>
                <a:lnTo>
                  <a:pt x="1147" y="462"/>
                </a:lnTo>
                <a:lnTo>
                  <a:pt x="1085" y="435"/>
                </a:lnTo>
                <a:lnTo>
                  <a:pt x="1020" y="416"/>
                </a:lnTo>
                <a:lnTo>
                  <a:pt x="955" y="402"/>
                </a:lnTo>
                <a:lnTo>
                  <a:pt x="888" y="395"/>
                </a:lnTo>
                <a:lnTo>
                  <a:pt x="820" y="394"/>
                </a:lnTo>
                <a:close/>
                <a:moveTo>
                  <a:pt x="51" y="0"/>
                </a:moveTo>
                <a:lnTo>
                  <a:pt x="55" y="0"/>
                </a:lnTo>
                <a:lnTo>
                  <a:pt x="69" y="2"/>
                </a:lnTo>
                <a:lnTo>
                  <a:pt x="89" y="6"/>
                </a:lnTo>
                <a:lnTo>
                  <a:pt x="117" y="12"/>
                </a:lnTo>
                <a:lnTo>
                  <a:pt x="151" y="19"/>
                </a:lnTo>
                <a:lnTo>
                  <a:pt x="193" y="27"/>
                </a:lnTo>
                <a:lnTo>
                  <a:pt x="239" y="37"/>
                </a:lnTo>
                <a:lnTo>
                  <a:pt x="290" y="48"/>
                </a:lnTo>
                <a:lnTo>
                  <a:pt x="345" y="62"/>
                </a:lnTo>
                <a:lnTo>
                  <a:pt x="406" y="77"/>
                </a:lnTo>
                <a:lnTo>
                  <a:pt x="468" y="93"/>
                </a:lnTo>
                <a:lnTo>
                  <a:pt x="534" y="109"/>
                </a:lnTo>
                <a:lnTo>
                  <a:pt x="602" y="128"/>
                </a:lnTo>
                <a:lnTo>
                  <a:pt x="672" y="148"/>
                </a:lnTo>
                <a:lnTo>
                  <a:pt x="742" y="171"/>
                </a:lnTo>
                <a:lnTo>
                  <a:pt x="813" y="194"/>
                </a:lnTo>
                <a:lnTo>
                  <a:pt x="884" y="218"/>
                </a:lnTo>
                <a:lnTo>
                  <a:pt x="954" y="244"/>
                </a:lnTo>
                <a:lnTo>
                  <a:pt x="1024" y="271"/>
                </a:lnTo>
                <a:lnTo>
                  <a:pt x="1090" y="299"/>
                </a:lnTo>
                <a:lnTo>
                  <a:pt x="1155" y="329"/>
                </a:lnTo>
                <a:lnTo>
                  <a:pt x="1217" y="361"/>
                </a:lnTo>
                <a:lnTo>
                  <a:pt x="1275" y="394"/>
                </a:lnTo>
                <a:lnTo>
                  <a:pt x="1330" y="427"/>
                </a:lnTo>
                <a:lnTo>
                  <a:pt x="1379" y="462"/>
                </a:lnTo>
                <a:lnTo>
                  <a:pt x="1423" y="499"/>
                </a:lnTo>
                <a:lnTo>
                  <a:pt x="1462" y="537"/>
                </a:lnTo>
                <a:lnTo>
                  <a:pt x="1495" y="576"/>
                </a:lnTo>
                <a:lnTo>
                  <a:pt x="1537" y="639"/>
                </a:lnTo>
                <a:lnTo>
                  <a:pt x="1572" y="704"/>
                </a:lnTo>
                <a:lnTo>
                  <a:pt x="1600" y="771"/>
                </a:lnTo>
                <a:lnTo>
                  <a:pt x="1623" y="840"/>
                </a:lnTo>
                <a:lnTo>
                  <a:pt x="1639" y="910"/>
                </a:lnTo>
                <a:lnTo>
                  <a:pt x="1649" y="980"/>
                </a:lnTo>
                <a:lnTo>
                  <a:pt x="1653" y="1052"/>
                </a:lnTo>
                <a:lnTo>
                  <a:pt x="1650" y="1122"/>
                </a:lnTo>
                <a:lnTo>
                  <a:pt x="1642" y="1192"/>
                </a:lnTo>
                <a:lnTo>
                  <a:pt x="1628" y="1262"/>
                </a:lnTo>
                <a:lnTo>
                  <a:pt x="1608" y="1330"/>
                </a:lnTo>
                <a:lnTo>
                  <a:pt x="1582" y="1396"/>
                </a:lnTo>
                <a:lnTo>
                  <a:pt x="1551" y="1460"/>
                </a:lnTo>
                <a:lnTo>
                  <a:pt x="1515" y="1521"/>
                </a:lnTo>
                <a:lnTo>
                  <a:pt x="1472" y="1579"/>
                </a:lnTo>
                <a:lnTo>
                  <a:pt x="1423" y="1634"/>
                </a:lnTo>
                <a:lnTo>
                  <a:pt x="1371" y="1686"/>
                </a:lnTo>
                <a:lnTo>
                  <a:pt x="1311" y="1733"/>
                </a:lnTo>
                <a:lnTo>
                  <a:pt x="1248" y="1775"/>
                </a:lnTo>
                <a:lnTo>
                  <a:pt x="1183" y="1810"/>
                </a:lnTo>
                <a:lnTo>
                  <a:pt x="1116" y="1838"/>
                </a:lnTo>
                <a:lnTo>
                  <a:pt x="1047" y="1861"/>
                </a:lnTo>
                <a:lnTo>
                  <a:pt x="977" y="1877"/>
                </a:lnTo>
                <a:lnTo>
                  <a:pt x="907" y="1888"/>
                </a:lnTo>
                <a:lnTo>
                  <a:pt x="835" y="1892"/>
                </a:lnTo>
                <a:lnTo>
                  <a:pt x="765" y="1889"/>
                </a:lnTo>
                <a:lnTo>
                  <a:pt x="695" y="1881"/>
                </a:lnTo>
                <a:lnTo>
                  <a:pt x="625" y="1868"/>
                </a:lnTo>
                <a:lnTo>
                  <a:pt x="557" y="1847"/>
                </a:lnTo>
                <a:lnTo>
                  <a:pt x="491" y="1822"/>
                </a:lnTo>
                <a:lnTo>
                  <a:pt x="426" y="1791"/>
                </a:lnTo>
                <a:lnTo>
                  <a:pt x="366" y="1753"/>
                </a:lnTo>
                <a:lnTo>
                  <a:pt x="306" y="1711"/>
                </a:lnTo>
                <a:lnTo>
                  <a:pt x="252" y="1663"/>
                </a:lnTo>
                <a:lnTo>
                  <a:pt x="201" y="1609"/>
                </a:lnTo>
                <a:lnTo>
                  <a:pt x="154" y="1549"/>
                </a:lnTo>
                <a:lnTo>
                  <a:pt x="125" y="1508"/>
                </a:lnTo>
                <a:lnTo>
                  <a:pt x="103" y="1459"/>
                </a:lnTo>
                <a:lnTo>
                  <a:pt x="81" y="1405"/>
                </a:lnTo>
                <a:lnTo>
                  <a:pt x="63" y="1347"/>
                </a:lnTo>
                <a:lnTo>
                  <a:pt x="47" y="1285"/>
                </a:lnTo>
                <a:lnTo>
                  <a:pt x="35" y="1220"/>
                </a:lnTo>
                <a:lnTo>
                  <a:pt x="24" y="1152"/>
                </a:lnTo>
                <a:lnTo>
                  <a:pt x="15" y="1080"/>
                </a:lnTo>
                <a:lnTo>
                  <a:pt x="9" y="1007"/>
                </a:lnTo>
                <a:lnTo>
                  <a:pt x="4" y="934"/>
                </a:lnTo>
                <a:lnTo>
                  <a:pt x="1" y="859"/>
                </a:lnTo>
                <a:lnTo>
                  <a:pt x="0" y="785"/>
                </a:lnTo>
                <a:lnTo>
                  <a:pt x="0" y="709"/>
                </a:lnTo>
                <a:lnTo>
                  <a:pt x="1" y="636"/>
                </a:lnTo>
                <a:lnTo>
                  <a:pt x="4" y="563"/>
                </a:lnTo>
                <a:lnTo>
                  <a:pt x="7" y="493"/>
                </a:lnTo>
                <a:lnTo>
                  <a:pt x="11" y="425"/>
                </a:lnTo>
                <a:lnTo>
                  <a:pt x="15" y="360"/>
                </a:lnTo>
                <a:lnTo>
                  <a:pt x="19" y="299"/>
                </a:lnTo>
                <a:lnTo>
                  <a:pt x="24" y="242"/>
                </a:lnTo>
                <a:lnTo>
                  <a:pt x="30" y="190"/>
                </a:lnTo>
                <a:lnTo>
                  <a:pt x="34" y="143"/>
                </a:lnTo>
                <a:lnTo>
                  <a:pt x="39" y="101"/>
                </a:lnTo>
                <a:lnTo>
                  <a:pt x="43" y="66"/>
                </a:lnTo>
                <a:lnTo>
                  <a:pt x="46" y="37"/>
                </a:lnTo>
                <a:lnTo>
                  <a:pt x="49" y="17"/>
                </a:lnTo>
                <a:lnTo>
                  <a:pt x="50" y="4"/>
                </a:lnTo>
                <a:lnTo>
                  <a:pt x="51" y="0"/>
                </a:lnTo>
                <a:close/>
              </a:path>
            </a:pathLst>
          </a:custGeom>
          <a:solidFill>
            <a:srgbClr val="99A44A"/>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defRPr/>
            </a:pPr>
            <a:endParaRPr lang="en-US" sz="2400" kern="0">
              <a:solidFill>
                <a:prstClr val="black"/>
              </a:solidFill>
              <a:latin typeface="Arial" panose="020B0604020202020204" pitchFamily="34" charset="0"/>
              <a:cs typeface="Arial" panose="020B0604020202020204" pitchFamily="34" charset="0"/>
            </a:endParaRPr>
          </a:p>
        </p:txBody>
      </p:sp>
      <p:grpSp>
        <p:nvGrpSpPr>
          <p:cNvPr id="2" name="Group 92"/>
          <p:cNvGrpSpPr/>
          <p:nvPr/>
        </p:nvGrpSpPr>
        <p:grpSpPr>
          <a:xfrm rot="20292413">
            <a:off x="4229285" y="3353017"/>
            <a:ext cx="893491" cy="752495"/>
            <a:chOff x="4575175" y="3521076"/>
            <a:chExt cx="479425" cy="477838"/>
          </a:xfrm>
        </p:grpSpPr>
        <p:sp>
          <p:nvSpPr>
            <p:cNvPr id="28" name="Freeform 54"/>
            <p:cNvSpPr>
              <a:spLocks/>
            </p:cNvSpPr>
            <p:nvPr/>
          </p:nvSpPr>
          <p:spPr bwMode="auto">
            <a:xfrm>
              <a:off x="4657725" y="3606801"/>
              <a:ext cx="206375" cy="42863"/>
            </a:xfrm>
            <a:custGeom>
              <a:avLst/>
              <a:gdLst>
                <a:gd name="T0" fmla="*/ 151 w 1438"/>
                <a:gd name="T1" fmla="*/ 0 h 302"/>
                <a:gd name="T2" fmla="*/ 1287 w 1438"/>
                <a:gd name="T3" fmla="*/ 0 h 302"/>
                <a:gd name="T4" fmla="*/ 1318 w 1438"/>
                <a:gd name="T5" fmla="*/ 3 h 302"/>
                <a:gd name="T6" fmla="*/ 1346 w 1438"/>
                <a:gd name="T7" fmla="*/ 12 h 302"/>
                <a:gd name="T8" fmla="*/ 1372 w 1438"/>
                <a:gd name="T9" fmla="*/ 26 h 302"/>
                <a:gd name="T10" fmla="*/ 1394 w 1438"/>
                <a:gd name="T11" fmla="*/ 45 h 302"/>
                <a:gd name="T12" fmla="*/ 1413 w 1438"/>
                <a:gd name="T13" fmla="*/ 67 h 302"/>
                <a:gd name="T14" fmla="*/ 1426 w 1438"/>
                <a:gd name="T15" fmla="*/ 93 h 302"/>
                <a:gd name="T16" fmla="*/ 1435 w 1438"/>
                <a:gd name="T17" fmla="*/ 121 h 302"/>
                <a:gd name="T18" fmla="*/ 1438 w 1438"/>
                <a:gd name="T19" fmla="*/ 151 h 302"/>
                <a:gd name="T20" fmla="*/ 1435 w 1438"/>
                <a:gd name="T21" fmla="*/ 181 h 302"/>
                <a:gd name="T22" fmla="*/ 1426 w 1438"/>
                <a:gd name="T23" fmla="*/ 209 h 302"/>
                <a:gd name="T24" fmla="*/ 1413 w 1438"/>
                <a:gd name="T25" fmla="*/ 235 h 302"/>
                <a:gd name="T26" fmla="*/ 1394 w 1438"/>
                <a:gd name="T27" fmla="*/ 257 h 302"/>
                <a:gd name="T28" fmla="*/ 1372 w 1438"/>
                <a:gd name="T29" fmla="*/ 276 h 302"/>
                <a:gd name="T30" fmla="*/ 1346 w 1438"/>
                <a:gd name="T31" fmla="*/ 289 h 302"/>
                <a:gd name="T32" fmla="*/ 1318 w 1438"/>
                <a:gd name="T33" fmla="*/ 298 h 302"/>
                <a:gd name="T34" fmla="*/ 1287 w 1438"/>
                <a:gd name="T35" fmla="*/ 302 h 302"/>
                <a:gd name="T36" fmla="*/ 151 w 1438"/>
                <a:gd name="T37" fmla="*/ 302 h 302"/>
                <a:gd name="T38" fmla="*/ 121 w 1438"/>
                <a:gd name="T39" fmla="*/ 298 h 302"/>
                <a:gd name="T40" fmla="*/ 93 w 1438"/>
                <a:gd name="T41" fmla="*/ 289 h 302"/>
                <a:gd name="T42" fmla="*/ 66 w 1438"/>
                <a:gd name="T43" fmla="*/ 276 h 302"/>
                <a:gd name="T44" fmla="*/ 44 w 1438"/>
                <a:gd name="T45" fmla="*/ 257 h 302"/>
                <a:gd name="T46" fmla="*/ 26 w 1438"/>
                <a:gd name="T47" fmla="*/ 235 h 302"/>
                <a:gd name="T48" fmla="*/ 12 w 1438"/>
                <a:gd name="T49" fmla="*/ 209 h 302"/>
                <a:gd name="T50" fmla="*/ 4 w 1438"/>
                <a:gd name="T51" fmla="*/ 181 h 302"/>
                <a:gd name="T52" fmla="*/ 0 w 1438"/>
                <a:gd name="T53" fmla="*/ 151 h 302"/>
                <a:gd name="T54" fmla="*/ 4 w 1438"/>
                <a:gd name="T55" fmla="*/ 121 h 302"/>
                <a:gd name="T56" fmla="*/ 12 w 1438"/>
                <a:gd name="T57" fmla="*/ 93 h 302"/>
                <a:gd name="T58" fmla="*/ 26 w 1438"/>
                <a:gd name="T59" fmla="*/ 67 h 302"/>
                <a:gd name="T60" fmla="*/ 44 w 1438"/>
                <a:gd name="T61" fmla="*/ 45 h 302"/>
                <a:gd name="T62" fmla="*/ 66 w 1438"/>
                <a:gd name="T63" fmla="*/ 26 h 302"/>
                <a:gd name="T64" fmla="*/ 93 w 1438"/>
                <a:gd name="T65" fmla="*/ 12 h 302"/>
                <a:gd name="T66" fmla="*/ 121 w 1438"/>
                <a:gd name="T67" fmla="*/ 3 h 302"/>
                <a:gd name="T68" fmla="*/ 151 w 1438"/>
                <a:gd name="T6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8" h="302">
                  <a:moveTo>
                    <a:pt x="151" y="0"/>
                  </a:moveTo>
                  <a:lnTo>
                    <a:pt x="1287" y="0"/>
                  </a:lnTo>
                  <a:lnTo>
                    <a:pt x="1318" y="3"/>
                  </a:lnTo>
                  <a:lnTo>
                    <a:pt x="1346" y="12"/>
                  </a:lnTo>
                  <a:lnTo>
                    <a:pt x="1372" y="26"/>
                  </a:lnTo>
                  <a:lnTo>
                    <a:pt x="1394" y="45"/>
                  </a:lnTo>
                  <a:lnTo>
                    <a:pt x="1413" y="67"/>
                  </a:lnTo>
                  <a:lnTo>
                    <a:pt x="1426" y="93"/>
                  </a:lnTo>
                  <a:lnTo>
                    <a:pt x="1435" y="121"/>
                  </a:lnTo>
                  <a:lnTo>
                    <a:pt x="1438" y="151"/>
                  </a:lnTo>
                  <a:lnTo>
                    <a:pt x="1435" y="181"/>
                  </a:lnTo>
                  <a:lnTo>
                    <a:pt x="1426" y="209"/>
                  </a:lnTo>
                  <a:lnTo>
                    <a:pt x="1413" y="235"/>
                  </a:lnTo>
                  <a:lnTo>
                    <a:pt x="1394" y="257"/>
                  </a:lnTo>
                  <a:lnTo>
                    <a:pt x="1372" y="276"/>
                  </a:lnTo>
                  <a:lnTo>
                    <a:pt x="1346" y="289"/>
                  </a:lnTo>
                  <a:lnTo>
                    <a:pt x="1318" y="298"/>
                  </a:lnTo>
                  <a:lnTo>
                    <a:pt x="1287" y="302"/>
                  </a:lnTo>
                  <a:lnTo>
                    <a:pt x="151" y="302"/>
                  </a:lnTo>
                  <a:lnTo>
                    <a:pt x="121" y="298"/>
                  </a:lnTo>
                  <a:lnTo>
                    <a:pt x="93" y="289"/>
                  </a:lnTo>
                  <a:lnTo>
                    <a:pt x="66" y="276"/>
                  </a:lnTo>
                  <a:lnTo>
                    <a:pt x="44" y="257"/>
                  </a:lnTo>
                  <a:lnTo>
                    <a:pt x="26" y="235"/>
                  </a:lnTo>
                  <a:lnTo>
                    <a:pt x="12" y="209"/>
                  </a:lnTo>
                  <a:lnTo>
                    <a:pt x="4" y="181"/>
                  </a:lnTo>
                  <a:lnTo>
                    <a:pt x="0" y="151"/>
                  </a:lnTo>
                  <a:lnTo>
                    <a:pt x="4" y="121"/>
                  </a:lnTo>
                  <a:lnTo>
                    <a:pt x="12" y="93"/>
                  </a:lnTo>
                  <a:lnTo>
                    <a:pt x="26" y="67"/>
                  </a:lnTo>
                  <a:lnTo>
                    <a:pt x="44" y="45"/>
                  </a:lnTo>
                  <a:lnTo>
                    <a:pt x="66" y="26"/>
                  </a:lnTo>
                  <a:lnTo>
                    <a:pt x="93" y="12"/>
                  </a:lnTo>
                  <a:lnTo>
                    <a:pt x="121" y="3"/>
                  </a:lnTo>
                  <a:lnTo>
                    <a:pt x="1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defRPr/>
              </a:pPr>
              <a:endParaRPr lang="en-US" sz="2400" kern="0">
                <a:solidFill>
                  <a:prstClr val="black"/>
                </a:solidFill>
                <a:latin typeface="Arial" panose="020B0604020202020204" pitchFamily="34" charset="0"/>
                <a:cs typeface="Arial" panose="020B0604020202020204" pitchFamily="34" charset="0"/>
              </a:endParaRPr>
            </a:p>
          </p:txBody>
        </p:sp>
        <p:sp>
          <p:nvSpPr>
            <p:cNvPr id="29" name="Freeform 55"/>
            <p:cNvSpPr>
              <a:spLocks/>
            </p:cNvSpPr>
            <p:nvPr/>
          </p:nvSpPr>
          <p:spPr bwMode="auto">
            <a:xfrm>
              <a:off x="4657725" y="3687763"/>
              <a:ext cx="206375" cy="42863"/>
            </a:xfrm>
            <a:custGeom>
              <a:avLst/>
              <a:gdLst>
                <a:gd name="T0" fmla="*/ 151 w 1438"/>
                <a:gd name="T1" fmla="*/ 0 h 301"/>
                <a:gd name="T2" fmla="*/ 1287 w 1438"/>
                <a:gd name="T3" fmla="*/ 0 h 301"/>
                <a:gd name="T4" fmla="*/ 1318 w 1438"/>
                <a:gd name="T5" fmla="*/ 3 h 301"/>
                <a:gd name="T6" fmla="*/ 1346 w 1438"/>
                <a:gd name="T7" fmla="*/ 12 h 301"/>
                <a:gd name="T8" fmla="*/ 1372 w 1438"/>
                <a:gd name="T9" fmla="*/ 26 h 301"/>
                <a:gd name="T10" fmla="*/ 1394 w 1438"/>
                <a:gd name="T11" fmla="*/ 44 h 301"/>
                <a:gd name="T12" fmla="*/ 1413 w 1438"/>
                <a:gd name="T13" fmla="*/ 66 h 301"/>
                <a:gd name="T14" fmla="*/ 1426 w 1438"/>
                <a:gd name="T15" fmla="*/ 92 h 301"/>
                <a:gd name="T16" fmla="*/ 1435 w 1438"/>
                <a:gd name="T17" fmla="*/ 120 h 301"/>
                <a:gd name="T18" fmla="*/ 1438 w 1438"/>
                <a:gd name="T19" fmla="*/ 150 h 301"/>
                <a:gd name="T20" fmla="*/ 1435 w 1438"/>
                <a:gd name="T21" fmla="*/ 181 h 301"/>
                <a:gd name="T22" fmla="*/ 1426 w 1438"/>
                <a:gd name="T23" fmla="*/ 210 h 301"/>
                <a:gd name="T24" fmla="*/ 1413 w 1438"/>
                <a:gd name="T25" fmla="*/ 235 h 301"/>
                <a:gd name="T26" fmla="*/ 1394 w 1438"/>
                <a:gd name="T27" fmla="*/ 258 h 301"/>
                <a:gd name="T28" fmla="*/ 1372 w 1438"/>
                <a:gd name="T29" fmla="*/ 275 h 301"/>
                <a:gd name="T30" fmla="*/ 1346 w 1438"/>
                <a:gd name="T31" fmla="*/ 290 h 301"/>
                <a:gd name="T32" fmla="*/ 1318 w 1438"/>
                <a:gd name="T33" fmla="*/ 298 h 301"/>
                <a:gd name="T34" fmla="*/ 1287 w 1438"/>
                <a:gd name="T35" fmla="*/ 301 h 301"/>
                <a:gd name="T36" fmla="*/ 151 w 1438"/>
                <a:gd name="T37" fmla="*/ 301 h 301"/>
                <a:gd name="T38" fmla="*/ 121 w 1438"/>
                <a:gd name="T39" fmla="*/ 298 h 301"/>
                <a:gd name="T40" fmla="*/ 93 w 1438"/>
                <a:gd name="T41" fmla="*/ 290 h 301"/>
                <a:gd name="T42" fmla="*/ 66 w 1438"/>
                <a:gd name="T43" fmla="*/ 275 h 301"/>
                <a:gd name="T44" fmla="*/ 44 w 1438"/>
                <a:gd name="T45" fmla="*/ 258 h 301"/>
                <a:gd name="T46" fmla="*/ 26 w 1438"/>
                <a:gd name="T47" fmla="*/ 235 h 301"/>
                <a:gd name="T48" fmla="*/ 12 w 1438"/>
                <a:gd name="T49" fmla="*/ 210 h 301"/>
                <a:gd name="T50" fmla="*/ 4 w 1438"/>
                <a:gd name="T51" fmla="*/ 181 h 301"/>
                <a:gd name="T52" fmla="*/ 0 w 1438"/>
                <a:gd name="T53" fmla="*/ 150 h 301"/>
                <a:gd name="T54" fmla="*/ 4 w 1438"/>
                <a:gd name="T55" fmla="*/ 120 h 301"/>
                <a:gd name="T56" fmla="*/ 12 w 1438"/>
                <a:gd name="T57" fmla="*/ 92 h 301"/>
                <a:gd name="T58" fmla="*/ 26 w 1438"/>
                <a:gd name="T59" fmla="*/ 66 h 301"/>
                <a:gd name="T60" fmla="*/ 44 w 1438"/>
                <a:gd name="T61" fmla="*/ 44 h 301"/>
                <a:gd name="T62" fmla="*/ 66 w 1438"/>
                <a:gd name="T63" fmla="*/ 26 h 301"/>
                <a:gd name="T64" fmla="*/ 93 w 1438"/>
                <a:gd name="T65" fmla="*/ 12 h 301"/>
                <a:gd name="T66" fmla="*/ 121 w 1438"/>
                <a:gd name="T67" fmla="*/ 3 h 301"/>
                <a:gd name="T68" fmla="*/ 151 w 1438"/>
                <a:gd name="T6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8" h="301">
                  <a:moveTo>
                    <a:pt x="151" y="0"/>
                  </a:moveTo>
                  <a:lnTo>
                    <a:pt x="1287" y="0"/>
                  </a:lnTo>
                  <a:lnTo>
                    <a:pt x="1318" y="3"/>
                  </a:lnTo>
                  <a:lnTo>
                    <a:pt x="1346" y="12"/>
                  </a:lnTo>
                  <a:lnTo>
                    <a:pt x="1372" y="26"/>
                  </a:lnTo>
                  <a:lnTo>
                    <a:pt x="1394" y="44"/>
                  </a:lnTo>
                  <a:lnTo>
                    <a:pt x="1413" y="66"/>
                  </a:lnTo>
                  <a:lnTo>
                    <a:pt x="1426" y="92"/>
                  </a:lnTo>
                  <a:lnTo>
                    <a:pt x="1435" y="120"/>
                  </a:lnTo>
                  <a:lnTo>
                    <a:pt x="1438" y="150"/>
                  </a:lnTo>
                  <a:lnTo>
                    <a:pt x="1435" y="181"/>
                  </a:lnTo>
                  <a:lnTo>
                    <a:pt x="1426" y="210"/>
                  </a:lnTo>
                  <a:lnTo>
                    <a:pt x="1413" y="235"/>
                  </a:lnTo>
                  <a:lnTo>
                    <a:pt x="1394" y="258"/>
                  </a:lnTo>
                  <a:lnTo>
                    <a:pt x="1372" y="275"/>
                  </a:lnTo>
                  <a:lnTo>
                    <a:pt x="1346" y="290"/>
                  </a:lnTo>
                  <a:lnTo>
                    <a:pt x="1318" y="298"/>
                  </a:lnTo>
                  <a:lnTo>
                    <a:pt x="1287" y="301"/>
                  </a:lnTo>
                  <a:lnTo>
                    <a:pt x="151" y="301"/>
                  </a:lnTo>
                  <a:lnTo>
                    <a:pt x="121" y="298"/>
                  </a:lnTo>
                  <a:lnTo>
                    <a:pt x="93" y="290"/>
                  </a:lnTo>
                  <a:lnTo>
                    <a:pt x="66" y="275"/>
                  </a:lnTo>
                  <a:lnTo>
                    <a:pt x="44" y="258"/>
                  </a:lnTo>
                  <a:lnTo>
                    <a:pt x="26" y="235"/>
                  </a:lnTo>
                  <a:lnTo>
                    <a:pt x="12" y="210"/>
                  </a:lnTo>
                  <a:lnTo>
                    <a:pt x="4" y="181"/>
                  </a:lnTo>
                  <a:lnTo>
                    <a:pt x="0" y="150"/>
                  </a:lnTo>
                  <a:lnTo>
                    <a:pt x="4" y="120"/>
                  </a:lnTo>
                  <a:lnTo>
                    <a:pt x="12" y="92"/>
                  </a:lnTo>
                  <a:lnTo>
                    <a:pt x="26" y="66"/>
                  </a:lnTo>
                  <a:lnTo>
                    <a:pt x="44" y="44"/>
                  </a:lnTo>
                  <a:lnTo>
                    <a:pt x="66" y="26"/>
                  </a:lnTo>
                  <a:lnTo>
                    <a:pt x="93" y="12"/>
                  </a:lnTo>
                  <a:lnTo>
                    <a:pt x="121" y="3"/>
                  </a:lnTo>
                  <a:lnTo>
                    <a:pt x="1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defRPr/>
              </a:pPr>
              <a:endParaRPr lang="en-US" sz="2400" kern="0">
                <a:solidFill>
                  <a:prstClr val="black"/>
                </a:solidFill>
                <a:latin typeface="Arial" panose="020B0604020202020204" pitchFamily="34" charset="0"/>
                <a:cs typeface="Arial" panose="020B0604020202020204" pitchFamily="34" charset="0"/>
              </a:endParaRPr>
            </a:p>
          </p:txBody>
        </p:sp>
        <p:sp>
          <p:nvSpPr>
            <p:cNvPr id="30" name="Freeform 56"/>
            <p:cNvSpPr>
              <a:spLocks/>
            </p:cNvSpPr>
            <p:nvPr/>
          </p:nvSpPr>
          <p:spPr bwMode="auto">
            <a:xfrm>
              <a:off x="4657725" y="3768726"/>
              <a:ext cx="125413" cy="44450"/>
            </a:xfrm>
            <a:custGeom>
              <a:avLst/>
              <a:gdLst>
                <a:gd name="T0" fmla="*/ 151 w 870"/>
                <a:gd name="T1" fmla="*/ 0 h 301"/>
                <a:gd name="T2" fmla="*/ 720 w 870"/>
                <a:gd name="T3" fmla="*/ 0 h 301"/>
                <a:gd name="T4" fmla="*/ 750 w 870"/>
                <a:gd name="T5" fmla="*/ 4 h 301"/>
                <a:gd name="T6" fmla="*/ 778 w 870"/>
                <a:gd name="T7" fmla="*/ 12 h 301"/>
                <a:gd name="T8" fmla="*/ 805 w 870"/>
                <a:gd name="T9" fmla="*/ 26 h 301"/>
                <a:gd name="T10" fmla="*/ 827 w 870"/>
                <a:gd name="T11" fmla="*/ 44 h 301"/>
                <a:gd name="T12" fmla="*/ 845 w 870"/>
                <a:gd name="T13" fmla="*/ 67 h 301"/>
                <a:gd name="T14" fmla="*/ 859 w 870"/>
                <a:gd name="T15" fmla="*/ 92 h 301"/>
                <a:gd name="T16" fmla="*/ 867 w 870"/>
                <a:gd name="T17" fmla="*/ 120 h 301"/>
                <a:gd name="T18" fmla="*/ 870 w 870"/>
                <a:gd name="T19" fmla="*/ 151 h 301"/>
                <a:gd name="T20" fmla="*/ 867 w 870"/>
                <a:gd name="T21" fmla="*/ 181 h 301"/>
                <a:gd name="T22" fmla="*/ 859 w 870"/>
                <a:gd name="T23" fmla="*/ 209 h 301"/>
                <a:gd name="T24" fmla="*/ 845 w 870"/>
                <a:gd name="T25" fmla="*/ 234 h 301"/>
                <a:gd name="T26" fmla="*/ 827 w 870"/>
                <a:gd name="T27" fmla="*/ 257 h 301"/>
                <a:gd name="T28" fmla="*/ 805 w 870"/>
                <a:gd name="T29" fmla="*/ 275 h 301"/>
                <a:gd name="T30" fmla="*/ 778 w 870"/>
                <a:gd name="T31" fmla="*/ 290 h 301"/>
                <a:gd name="T32" fmla="*/ 750 w 870"/>
                <a:gd name="T33" fmla="*/ 298 h 301"/>
                <a:gd name="T34" fmla="*/ 720 w 870"/>
                <a:gd name="T35" fmla="*/ 301 h 301"/>
                <a:gd name="T36" fmla="*/ 151 w 870"/>
                <a:gd name="T37" fmla="*/ 301 h 301"/>
                <a:gd name="T38" fmla="*/ 121 w 870"/>
                <a:gd name="T39" fmla="*/ 298 h 301"/>
                <a:gd name="T40" fmla="*/ 93 w 870"/>
                <a:gd name="T41" fmla="*/ 290 h 301"/>
                <a:gd name="T42" fmla="*/ 66 w 870"/>
                <a:gd name="T43" fmla="*/ 275 h 301"/>
                <a:gd name="T44" fmla="*/ 44 w 870"/>
                <a:gd name="T45" fmla="*/ 257 h 301"/>
                <a:gd name="T46" fmla="*/ 26 w 870"/>
                <a:gd name="T47" fmla="*/ 234 h 301"/>
                <a:gd name="T48" fmla="*/ 12 w 870"/>
                <a:gd name="T49" fmla="*/ 209 h 301"/>
                <a:gd name="T50" fmla="*/ 4 w 870"/>
                <a:gd name="T51" fmla="*/ 181 h 301"/>
                <a:gd name="T52" fmla="*/ 0 w 870"/>
                <a:gd name="T53" fmla="*/ 151 h 301"/>
                <a:gd name="T54" fmla="*/ 4 w 870"/>
                <a:gd name="T55" fmla="*/ 120 h 301"/>
                <a:gd name="T56" fmla="*/ 12 w 870"/>
                <a:gd name="T57" fmla="*/ 92 h 301"/>
                <a:gd name="T58" fmla="*/ 26 w 870"/>
                <a:gd name="T59" fmla="*/ 67 h 301"/>
                <a:gd name="T60" fmla="*/ 44 w 870"/>
                <a:gd name="T61" fmla="*/ 44 h 301"/>
                <a:gd name="T62" fmla="*/ 66 w 870"/>
                <a:gd name="T63" fmla="*/ 26 h 301"/>
                <a:gd name="T64" fmla="*/ 93 w 870"/>
                <a:gd name="T65" fmla="*/ 12 h 301"/>
                <a:gd name="T66" fmla="*/ 121 w 870"/>
                <a:gd name="T67" fmla="*/ 4 h 301"/>
                <a:gd name="T68" fmla="*/ 151 w 870"/>
                <a:gd name="T6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0" h="301">
                  <a:moveTo>
                    <a:pt x="151" y="0"/>
                  </a:moveTo>
                  <a:lnTo>
                    <a:pt x="720" y="0"/>
                  </a:lnTo>
                  <a:lnTo>
                    <a:pt x="750" y="4"/>
                  </a:lnTo>
                  <a:lnTo>
                    <a:pt x="778" y="12"/>
                  </a:lnTo>
                  <a:lnTo>
                    <a:pt x="805" y="26"/>
                  </a:lnTo>
                  <a:lnTo>
                    <a:pt x="827" y="44"/>
                  </a:lnTo>
                  <a:lnTo>
                    <a:pt x="845" y="67"/>
                  </a:lnTo>
                  <a:lnTo>
                    <a:pt x="859" y="92"/>
                  </a:lnTo>
                  <a:lnTo>
                    <a:pt x="867" y="120"/>
                  </a:lnTo>
                  <a:lnTo>
                    <a:pt x="870" y="151"/>
                  </a:lnTo>
                  <a:lnTo>
                    <a:pt x="867" y="181"/>
                  </a:lnTo>
                  <a:lnTo>
                    <a:pt x="859" y="209"/>
                  </a:lnTo>
                  <a:lnTo>
                    <a:pt x="845" y="234"/>
                  </a:lnTo>
                  <a:lnTo>
                    <a:pt x="827" y="257"/>
                  </a:lnTo>
                  <a:lnTo>
                    <a:pt x="805" y="275"/>
                  </a:lnTo>
                  <a:lnTo>
                    <a:pt x="778" y="290"/>
                  </a:lnTo>
                  <a:lnTo>
                    <a:pt x="750" y="298"/>
                  </a:lnTo>
                  <a:lnTo>
                    <a:pt x="720" y="301"/>
                  </a:lnTo>
                  <a:lnTo>
                    <a:pt x="151" y="301"/>
                  </a:lnTo>
                  <a:lnTo>
                    <a:pt x="121" y="298"/>
                  </a:lnTo>
                  <a:lnTo>
                    <a:pt x="93" y="290"/>
                  </a:lnTo>
                  <a:lnTo>
                    <a:pt x="66" y="275"/>
                  </a:lnTo>
                  <a:lnTo>
                    <a:pt x="44" y="257"/>
                  </a:lnTo>
                  <a:lnTo>
                    <a:pt x="26" y="234"/>
                  </a:lnTo>
                  <a:lnTo>
                    <a:pt x="12" y="209"/>
                  </a:lnTo>
                  <a:lnTo>
                    <a:pt x="4" y="181"/>
                  </a:lnTo>
                  <a:lnTo>
                    <a:pt x="0" y="151"/>
                  </a:lnTo>
                  <a:lnTo>
                    <a:pt x="4" y="120"/>
                  </a:lnTo>
                  <a:lnTo>
                    <a:pt x="12" y="92"/>
                  </a:lnTo>
                  <a:lnTo>
                    <a:pt x="26" y="67"/>
                  </a:lnTo>
                  <a:lnTo>
                    <a:pt x="44" y="44"/>
                  </a:lnTo>
                  <a:lnTo>
                    <a:pt x="66" y="26"/>
                  </a:lnTo>
                  <a:lnTo>
                    <a:pt x="93" y="12"/>
                  </a:lnTo>
                  <a:lnTo>
                    <a:pt x="121" y="4"/>
                  </a:lnTo>
                  <a:lnTo>
                    <a:pt x="1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defRPr/>
              </a:pPr>
              <a:endParaRPr lang="en-US" sz="2400" kern="0">
                <a:solidFill>
                  <a:prstClr val="black"/>
                </a:solidFill>
                <a:latin typeface="Arial" panose="020B0604020202020204" pitchFamily="34" charset="0"/>
                <a:cs typeface="Arial" panose="020B0604020202020204" pitchFamily="34" charset="0"/>
              </a:endParaRPr>
            </a:p>
          </p:txBody>
        </p:sp>
        <p:sp>
          <p:nvSpPr>
            <p:cNvPr id="31" name="Freeform 57"/>
            <p:cNvSpPr>
              <a:spLocks/>
            </p:cNvSpPr>
            <p:nvPr/>
          </p:nvSpPr>
          <p:spPr bwMode="auto">
            <a:xfrm>
              <a:off x="4575175" y="3521076"/>
              <a:ext cx="371475" cy="477838"/>
            </a:xfrm>
            <a:custGeom>
              <a:avLst/>
              <a:gdLst>
                <a:gd name="T0" fmla="*/ 152 w 2574"/>
                <a:gd name="T1" fmla="*/ 0 h 3310"/>
                <a:gd name="T2" fmla="*/ 2423 w 2574"/>
                <a:gd name="T3" fmla="*/ 0 h 3310"/>
                <a:gd name="T4" fmla="*/ 2453 w 2574"/>
                <a:gd name="T5" fmla="*/ 3 h 3310"/>
                <a:gd name="T6" fmla="*/ 2481 w 2574"/>
                <a:gd name="T7" fmla="*/ 12 h 3310"/>
                <a:gd name="T8" fmla="*/ 2507 w 2574"/>
                <a:gd name="T9" fmla="*/ 26 h 3310"/>
                <a:gd name="T10" fmla="*/ 2529 w 2574"/>
                <a:gd name="T11" fmla="*/ 44 h 3310"/>
                <a:gd name="T12" fmla="*/ 2548 w 2574"/>
                <a:gd name="T13" fmla="*/ 67 h 3310"/>
                <a:gd name="T14" fmla="*/ 2562 w 2574"/>
                <a:gd name="T15" fmla="*/ 92 h 3310"/>
                <a:gd name="T16" fmla="*/ 2571 w 2574"/>
                <a:gd name="T17" fmla="*/ 120 h 3310"/>
                <a:gd name="T18" fmla="*/ 2574 w 2574"/>
                <a:gd name="T19" fmla="*/ 150 h 3310"/>
                <a:gd name="T20" fmla="*/ 2574 w 2574"/>
                <a:gd name="T21" fmla="*/ 374 h 3310"/>
                <a:gd name="T22" fmla="*/ 2272 w 2574"/>
                <a:gd name="T23" fmla="*/ 896 h 3310"/>
                <a:gd name="T24" fmla="*/ 2272 w 2574"/>
                <a:gd name="T25" fmla="*/ 301 h 3310"/>
                <a:gd name="T26" fmla="*/ 304 w 2574"/>
                <a:gd name="T27" fmla="*/ 301 h 3310"/>
                <a:gd name="T28" fmla="*/ 304 w 2574"/>
                <a:gd name="T29" fmla="*/ 3008 h 3310"/>
                <a:gd name="T30" fmla="*/ 2272 w 2574"/>
                <a:gd name="T31" fmla="*/ 3008 h 3310"/>
                <a:gd name="T32" fmla="*/ 2272 w 2574"/>
                <a:gd name="T33" fmla="*/ 2634 h 3310"/>
                <a:gd name="T34" fmla="*/ 2430 w 2574"/>
                <a:gd name="T35" fmla="*/ 2530 h 3310"/>
                <a:gd name="T36" fmla="*/ 2458 w 2574"/>
                <a:gd name="T37" fmla="*/ 2508 h 3310"/>
                <a:gd name="T38" fmla="*/ 2482 w 2574"/>
                <a:gd name="T39" fmla="*/ 2483 h 3310"/>
                <a:gd name="T40" fmla="*/ 2502 w 2574"/>
                <a:gd name="T41" fmla="*/ 2454 h 3310"/>
                <a:gd name="T42" fmla="*/ 2574 w 2574"/>
                <a:gd name="T43" fmla="*/ 2330 h 3310"/>
                <a:gd name="T44" fmla="*/ 2574 w 2574"/>
                <a:gd name="T45" fmla="*/ 3159 h 3310"/>
                <a:gd name="T46" fmla="*/ 2571 w 2574"/>
                <a:gd name="T47" fmla="*/ 3189 h 3310"/>
                <a:gd name="T48" fmla="*/ 2562 w 2574"/>
                <a:gd name="T49" fmla="*/ 3217 h 3310"/>
                <a:gd name="T50" fmla="*/ 2548 w 2574"/>
                <a:gd name="T51" fmla="*/ 3243 h 3310"/>
                <a:gd name="T52" fmla="*/ 2529 w 2574"/>
                <a:gd name="T53" fmla="*/ 3265 h 3310"/>
                <a:gd name="T54" fmla="*/ 2507 w 2574"/>
                <a:gd name="T55" fmla="*/ 3284 h 3310"/>
                <a:gd name="T56" fmla="*/ 2481 w 2574"/>
                <a:gd name="T57" fmla="*/ 3297 h 3310"/>
                <a:gd name="T58" fmla="*/ 2453 w 2574"/>
                <a:gd name="T59" fmla="*/ 3307 h 3310"/>
                <a:gd name="T60" fmla="*/ 2423 w 2574"/>
                <a:gd name="T61" fmla="*/ 3310 h 3310"/>
                <a:gd name="T62" fmla="*/ 152 w 2574"/>
                <a:gd name="T63" fmla="*/ 3310 h 3310"/>
                <a:gd name="T64" fmla="*/ 121 w 2574"/>
                <a:gd name="T65" fmla="*/ 3307 h 3310"/>
                <a:gd name="T66" fmla="*/ 93 w 2574"/>
                <a:gd name="T67" fmla="*/ 3297 h 3310"/>
                <a:gd name="T68" fmla="*/ 67 w 2574"/>
                <a:gd name="T69" fmla="*/ 3284 h 3310"/>
                <a:gd name="T70" fmla="*/ 45 w 2574"/>
                <a:gd name="T71" fmla="*/ 3265 h 3310"/>
                <a:gd name="T72" fmla="*/ 26 w 2574"/>
                <a:gd name="T73" fmla="*/ 3243 h 3310"/>
                <a:gd name="T74" fmla="*/ 13 w 2574"/>
                <a:gd name="T75" fmla="*/ 3217 h 3310"/>
                <a:gd name="T76" fmla="*/ 3 w 2574"/>
                <a:gd name="T77" fmla="*/ 3189 h 3310"/>
                <a:gd name="T78" fmla="*/ 0 w 2574"/>
                <a:gd name="T79" fmla="*/ 3159 h 3310"/>
                <a:gd name="T80" fmla="*/ 0 w 2574"/>
                <a:gd name="T81" fmla="*/ 150 h 3310"/>
                <a:gd name="T82" fmla="*/ 3 w 2574"/>
                <a:gd name="T83" fmla="*/ 120 h 3310"/>
                <a:gd name="T84" fmla="*/ 13 w 2574"/>
                <a:gd name="T85" fmla="*/ 92 h 3310"/>
                <a:gd name="T86" fmla="*/ 26 w 2574"/>
                <a:gd name="T87" fmla="*/ 67 h 3310"/>
                <a:gd name="T88" fmla="*/ 45 w 2574"/>
                <a:gd name="T89" fmla="*/ 44 h 3310"/>
                <a:gd name="T90" fmla="*/ 67 w 2574"/>
                <a:gd name="T91" fmla="*/ 26 h 3310"/>
                <a:gd name="T92" fmla="*/ 93 w 2574"/>
                <a:gd name="T93" fmla="*/ 12 h 3310"/>
                <a:gd name="T94" fmla="*/ 121 w 2574"/>
                <a:gd name="T95" fmla="*/ 3 h 3310"/>
                <a:gd name="T96" fmla="*/ 152 w 2574"/>
                <a:gd name="T97" fmla="*/ 0 h 3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74" h="3310">
                  <a:moveTo>
                    <a:pt x="152" y="0"/>
                  </a:moveTo>
                  <a:lnTo>
                    <a:pt x="2423" y="0"/>
                  </a:lnTo>
                  <a:lnTo>
                    <a:pt x="2453" y="3"/>
                  </a:lnTo>
                  <a:lnTo>
                    <a:pt x="2481" y="12"/>
                  </a:lnTo>
                  <a:lnTo>
                    <a:pt x="2507" y="26"/>
                  </a:lnTo>
                  <a:lnTo>
                    <a:pt x="2529" y="44"/>
                  </a:lnTo>
                  <a:lnTo>
                    <a:pt x="2548" y="67"/>
                  </a:lnTo>
                  <a:lnTo>
                    <a:pt x="2562" y="92"/>
                  </a:lnTo>
                  <a:lnTo>
                    <a:pt x="2571" y="120"/>
                  </a:lnTo>
                  <a:lnTo>
                    <a:pt x="2574" y="150"/>
                  </a:lnTo>
                  <a:lnTo>
                    <a:pt x="2574" y="374"/>
                  </a:lnTo>
                  <a:lnTo>
                    <a:pt x="2272" y="896"/>
                  </a:lnTo>
                  <a:lnTo>
                    <a:pt x="2272" y="301"/>
                  </a:lnTo>
                  <a:lnTo>
                    <a:pt x="304" y="301"/>
                  </a:lnTo>
                  <a:lnTo>
                    <a:pt x="304" y="3008"/>
                  </a:lnTo>
                  <a:lnTo>
                    <a:pt x="2272" y="3008"/>
                  </a:lnTo>
                  <a:lnTo>
                    <a:pt x="2272" y="2634"/>
                  </a:lnTo>
                  <a:lnTo>
                    <a:pt x="2430" y="2530"/>
                  </a:lnTo>
                  <a:lnTo>
                    <a:pt x="2458" y="2508"/>
                  </a:lnTo>
                  <a:lnTo>
                    <a:pt x="2482" y="2483"/>
                  </a:lnTo>
                  <a:lnTo>
                    <a:pt x="2502" y="2454"/>
                  </a:lnTo>
                  <a:lnTo>
                    <a:pt x="2574" y="2330"/>
                  </a:lnTo>
                  <a:lnTo>
                    <a:pt x="2574" y="3159"/>
                  </a:lnTo>
                  <a:lnTo>
                    <a:pt x="2571" y="3189"/>
                  </a:lnTo>
                  <a:lnTo>
                    <a:pt x="2562" y="3217"/>
                  </a:lnTo>
                  <a:lnTo>
                    <a:pt x="2548" y="3243"/>
                  </a:lnTo>
                  <a:lnTo>
                    <a:pt x="2529" y="3265"/>
                  </a:lnTo>
                  <a:lnTo>
                    <a:pt x="2507" y="3284"/>
                  </a:lnTo>
                  <a:lnTo>
                    <a:pt x="2481" y="3297"/>
                  </a:lnTo>
                  <a:lnTo>
                    <a:pt x="2453" y="3307"/>
                  </a:lnTo>
                  <a:lnTo>
                    <a:pt x="2423" y="3310"/>
                  </a:lnTo>
                  <a:lnTo>
                    <a:pt x="152" y="3310"/>
                  </a:lnTo>
                  <a:lnTo>
                    <a:pt x="121" y="3307"/>
                  </a:lnTo>
                  <a:lnTo>
                    <a:pt x="93" y="3297"/>
                  </a:lnTo>
                  <a:lnTo>
                    <a:pt x="67" y="3284"/>
                  </a:lnTo>
                  <a:lnTo>
                    <a:pt x="45" y="3265"/>
                  </a:lnTo>
                  <a:lnTo>
                    <a:pt x="26" y="3243"/>
                  </a:lnTo>
                  <a:lnTo>
                    <a:pt x="13" y="3217"/>
                  </a:lnTo>
                  <a:lnTo>
                    <a:pt x="3" y="3189"/>
                  </a:lnTo>
                  <a:lnTo>
                    <a:pt x="0" y="3159"/>
                  </a:lnTo>
                  <a:lnTo>
                    <a:pt x="0" y="150"/>
                  </a:lnTo>
                  <a:lnTo>
                    <a:pt x="3" y="120"/>
                  </a:lnTo>
                  <a:lnTo>
                    <a:pt x="13" y="92"/>
                  </a:lnTo>
                  <a:lnTo>
                    <a:pt x="26" y="67"/>
                  </a:lnTo>
                  <a:lnTo>
                    <a:pt x="45" y="44"/>
                  </a:lnTo>
                  <a:lnTo>
                    <a:pt x="67" y="26"/>
                  </a:lnTo>
                  <a:lnTo>
                    <a:pt x="93" y="12"/>
                  </a:lnTo>
                  <a:lnTo>
                    <a:pt x="121" y="3"/>
                  </a:lnTo>
                  <a:lnTo>
                    <a:pt x="15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defRPr/>
              </a:pPr>
              <a:endParaRPr lang="en-US" sz="2400" kern="0">
                <a:solidFill>
                  <a:prstClr val="black"/>
                </a:solidFill>
                <a:latin typeface="Arial" panose="020B0604020202020204" pitchFamily="34" charset="0"/>
                <a:cs typeface="Arial" panose="020B0604020202020204" pitchFamily="34" charset="0"/>
              </a:endParaRPr>
            </a:p>
          </p:txBody>
        </p:sp>
        <p:sp>
          <p:nvSpPr>
            <p:cNvPr id="32" name="Freeform 58"/>
            <p:cNvSpPr>
              <a:spLocks noEditPoints="1"/>
            </p:cNvSpPr>
            <p:nvPr/>
          </p:nvSpPr>
          <p:spPr bwMode="auto">
            <a:xfrm>
              <a:off x="4826000" y="3575051"/>
              <a:ext cx="228600" cy="341313"/>
            </a:xfrm>
            <a:custGeom>
              <a:avLst/>
              <a:gdLst>
                <a:gd name="T0" fmla="*/ 131 w 1591"/>
                <a:gd name="T1" fmla="*/ 1996 h 2370"/>
                <a:gd name="T2" fmla="*/ 223 w 1591"/>
                <a:gd name="T3" fmla="*/ 2040 h 2370"/>
                <a:gd name="T4" fmla="*/ 308 w 1591"/>
                <a:gd name="T5" fmla="*/ 2097 h 2370"/>
                <a:gd name="T6" fmla="*/ 439 w 1591"/>
                <a:gd name="T7" fmla="*/ 1980 h 2370"/>
                <a:gd name="T8" fmla="*/ 389 w 1591"/>
                <a:gd name="T9" fmla="*/ 1934 h 2370"/>
                <a:gd name="T10" fmla="*/ 314 w 1591"/>
                <a:gd name="T11" fmla="*/ 1883 h 2370"/>
                <a:gd name="T12" fmla="*/ 245 w 1591"/>
                <a:gd name="T13" fmla="*/ 1849 h 2370"/>
                <a:gd name="T14" fmla="*/ 187 w 1591"/>
                <a:gd name="T15" fmla="*/ 1829 h 2370"/>
                <a:gd name="T16" fmla="*/ 141 w 1591"/>
                <a:gd name="T17" fmla="*/ 1820 h 2370"/>
                <a:gd name="T18" fmla="*/ 1118 w 1591"/>
                <a:gd name="T19" fmla="*/ 0 h 2370"/>
                <a:gd name="T20" fmla="*/ 1173 w 1591"/>
                <a:gd name="T21" fmla="*/ 7 h 2370"/>
                <a:gd name="T22" fmla="*/ 1240 w 1591"/>
                <a:gd name="T23" fmla="*/ 25 h 2370"/>
                <a:gd name="T24" fmla="*/ 1319 w 1591"/>
                <a:gd name="T25" fmla="*/ 57 h 2370"/>
                <a:gd name="T26" fmla="*/ 1407 w 1591"/>
                <a:gd name="T27" fmla="*/ 108 h 2370"/>
                <a:gd name="T28" fmla="*/ 1478 w 1591"/>
                <a:gd name="T29" fmla="*/ 163 h 2370"/>
                <a:gd name="T30" fmla="*/ 1528 w 1591"/>
                <a:gd name="T31" fmla="*/ 215 h 2370"/>
                <a:gd name="T32" fmla="*/ 1561 w 1591"/>
                <a:gd name="T33" fmla="*/ 261 h 2370"/>
                <a:gd name="T34" fmla="*/ 1580 w 1591"/>
                <a:gd name="T35" fmla="*/ 297 h 2370"/>
                <a:gd name="T36" fmla="*/ 1588 w 1591"/>
                <a:gd name="T37" fmla="*/ 320 h 2370"/>
                <a:gd name="T38" fmla="*/ 1591 w 1591"/>
                <a:gd name="T39" fmla="*/ 344 h 2370"/>
                <a:gd name="T40" fmla="*/ 1581 w 1591"/>
                <a:gd name="T41" fmla="*/ 379 h 2370"/>
                <a:gd name="T42" fmla="*/ 625 w 1591"/>
                <a:gd name="T43" fmla="*/ 2021 h 2370"/>
                <a:gd name="T44" fmla="*/ 116 w 1591"/>
                <a:gd name="T45" fmla="*/ 2357 h 2370"/>
                <a:gd name="T46" fmla="*/ 77 w 1591"/>
                <a:gd name="T47" fmla="*/ 2370 h 2370"/>
                <a:gd name="T48" fmla="*/ 36 w 1591"/>
                <a:gd name="T49" fmla="*/ 2359 h 2370"/>
                <a:gd name="T50" fmla="*/ 12 w 1591"/>
                <a:gd name="T51" fmla="*/ 2338 h 2370"/>
                <a:gd name="T52" fmla="*/ 0 w 1591"/>
                <a:gd name="T53" fmla="*/ 2306 h 2370"/>
                <a:gd name="T54" fmla="*/ 34 w 1591"/>
                <a:gd name="T55" fmla="*/ 1702 h 2370"/>
                <a:gd name="T56" fmla="*/ 45 w 1591"/>
                <a:gd name="T57" fmla="*/ 1670 h 2370"/>
                <a:gd name="T58" fmla="*/ 1002 w 1591"/>
                <a:gd name="T59" fmla="*/ 27 h 2370"/>
                <a:gd name="T60" fmla="*/ 1034 w 1591"/>
                <a:gd name="T61" fmla="*/ 7 h 2370"/>
                <a:gd name="T62" fmla="*/ 1048 w 1591"/>
                <a:gd name="T63" fmla="*/ 4 h 2370"/>
                <a:gd name="T64" fmla="*/ 1076 w 1591"/>
                <a:gd name="T65" fmla="*/ 0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1" h="2370">
                  <a:moveTo>
                    <a:pt x="141" y="1820"/>
                  </a:moveTo>
                  <a:lnTo>
                    <a:pt x="131" y="1996"/>
                  </a:lnTo>
                  <a:lnTo>
                    <a:pt x="177" y="2016"/>
                  </a:lnTo>
                  <a:lnTo>
                    <a:pt x="223" y="2040"/>
                  </a:lnTo>
                  <a:lnTo>
                    <a:pt x="267" y="2067"/>
                  </a:lnTo>
                  <a:lnTo>
                    <a:pt x="308" y="2097"/>
                  </a:lnTo>
                  <a:lnTo>
                    <a:pt x="455" y="2000"/>
                  </a:lnTo>
                  <a:lnTo>
                    <a:pt x="439" y="1980"/>
                  </a:lnTo>
                  <a:lnTo>
                    <a:pt x="417" y="1958"/>
                  </a:lnTo>
                  <a:lnTo>
                    <a:pt x="389" y="1934"/>
                  </a:lnTo>
                  <a:lnTo>
                    <a:pt x="355" y="1909"/>
                  </a:lnTo>
                  <a:lnTo>
                    <a:pt x="314" y="1883"/>
                  </a:lnTo>
                  <a:lnTo>
                    <a:pt x="278" y="1864"/>
                  </a:lnTo>
                  <a:lnTo>
                    <a:pt x="245" y="1849"/>
                  </a:lnTo>
                  <a:lnTo>
                    <a:pt x="214" y="1837"/>
                  </a:lnTo>
                  <a:lnTo>
                    <a:pt x="187" y="1829"/>
                  </a:lnTo>
                  <a:lnTo>
                    <a:pt x="163" y="1824"/>
                  </a:lnTo>
                  <a:lnTo>
                    <a:pt x="141" y="1820"/>
                  </a:lnTo>
                  <a:close/>
                  <a:moveTo>
                    <a:pt x="1095" y="0"/>
                  </a:moveTo>
                  <a:lnTo>
                    <a:pt x="1118" y="0"/>
                  </a:lnTo>
                  <a:lnTo>
                    <a:pt x="1144" y="2"/>
                  </a:lnTo>
                  <a:lnTo>
                    <a:pt x="1173" y="7"/>
                  </a:lnTo>
                  <a:lnTo>
                    <a:pt x="1205" y="14"/>
                  </a:lnTo>
                  <a:lnTo>
                    <a:pt x="1240" y="25"/>
                  </a:lnTo>
                  <a:lnTo>
                    <a:pt x="1278" y="39"/>
                  </a:lnTo>
                  <a:lnTo>
                    <a:pt x="1319" y="57"/>
                  </a:lnTo>
                  <a:lnTo>
                    <a:pt x="1362" y="81"/>
                  </a:lnTo>
                  <a:lnTo>
                    <a:pt x="1407" y="108"/>
                  </a:lnTo>
                  <a:lnTo>
                    <a:pt x="1446" y="136"/>
                  </a:lnTo>
                  <a:lnTo>
                    <a:pt x="1478" y="163"/>
                  </a:lnTo>
                  <a:lnTo>
                    <a:pt x="1505" y="190"/>
                  </a:lnTo>
                  <a:lnTo>
                    <a:pt x="1528" y="215"/>
                  </a:lnTo>
                  <a:lnTo>
                    <a:pt x="1546" y="239"/>
                  </a:lnTo>
                  <a:lnTo>
                    <a:pt x="1561" y="261"/>
                  </a:lnTo>
                  <a:lnTo>
                    <a:pt x="1571" y="280"/>
                  </a:lnTo>
                  <a:lnTo>
                    <a:pt x="1580" y="297"/>
                  </a:lnTo>
                  <a:lnTo>
                    <a:pt x="1585" y="311"/>
                  </a:lnTo>
                  <a:lnTo>
                    <a:pt x="1588" y="320"/>
                  </a:lnTo>
                  <a:lnTo>
                    <a:pt x="1589" y="325"/>
                  </a:lnTo>
                  <a:lnTo>
                    <a:pt x="1591" y="344"/>
                  </a:lnTo>
                  <a:lnTo>
                    <a:pt x="1588" y="363"/>
                  </a:lnTo>
                  <a:lnTo>
                    <a:pt x="1581" y="379"/>
                  </a:lnTo>
                  <a:lnTo>
                    <a:pt x="634" y="2008"/>
                  </a:lnTo>
                  <a:lnTo>
                    <a:pt x="625" y="2021"/>
                  </a:lnTo>
                  <a:lnTo>
                    <a:pt x="611" y="2033"/>
                  </a:lnTo>
                  <a:lnTo>
                    <a:pt x="116" y="2357"/>
                  </a:lnTo>
                  <a:lnTo>
                    <a:pt x="97" y="2367"/>
                  </a:lnTo>
                  <a:lnTo>
                    <a:pt x="77" y="2370"/>
                  </a:lnTo>
                  <a:lnTo>
                    <a:pt x="56" y="2368"/>
                  </a:lnTo>
                  <a:lnTo>
                    <a:pt x="36" y="2359"/>
                  </a:lnTo>
                  <a:lnTo>
                    <a:pt x="23" y="2350"/>
                  </a:lnTo>
                  <a:lnTo>
                    <a:pt x="12" y="2338"/>
                  </a:lnTo>
                  <a:lnTo>
                    <a:pt x="5" y="2323"/>
                  </a:lnTo>
                  <a:lnTo>
                    <a:pt x="0" y="2306"/>
                  </a:lnTo>
                  <a:lnTo>
                    <a:pt x="0" y="2290"/>
                  </a:lnTo>
                  <a:lnTo>
                    <a:pt x="34" y="1702"/>
                  </a:lnTo>
                  <a:lnTo>
                    <a:pt x="38" y="1685"/>
                  </a:lnTo>
                  <a:lnTo>
                    <a:pt x="45" y="1670"/>
                  </a:lnTo>
                  <a:lnTo>
                    <a:pt x="991" y="41"/>
                  </a:lnTo>
                  <a:lnTo>
                    <a:pt x="1002" y="27"/>
                  </a:lnTo>
                  <a:lnTo>
                    <a:pt x="1016" y="15"/>
                  </a:lnTo>
                  <a:lnTo>
                    <a:pt x="1034" y="7"/>
                  </a:lnTo>
                  <a:lnTo>
                    <a:pt x="1038" y="6"/>
                  </a:lnTo>
                  <a:lnTo>
                    <a:pt x="1048" y="4"/>
                  </a:lnTo>
                  <a:lnTo>
                    <a:pt x="1060" y="2"/>
                  </a:lnTo>
                  <a:lnTo>
                    <a:pt x="1076" y="0"/>
                  </a:lnTo>
                  <a:lnTo>
                    <a:pt x="10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defRPr/>
              </a:pPr>
              <a:endParaRPr lang="en-US" sz="2400" kern="0">
                <a:solidFill>
                  <a:prstClr val="black"/>
                </a:solidFill>
                <a:latin typeface="Arial" panose="020B0604020202020204" pitchFamily="34" charset="0"/>
                <a:cs typeface="Arial" panose="020B0604020202020204" pitchFamily="34" charset="0"/>
              </a:endParaRPr>
            </a:p>
          </p:txBody>
        </p:sp>
        <p:sp>
          <p:nvSpPr>
            <p:cNvPr id="33" name="Freeform 59"/>
            <p:cNvSpPr>
              <a:spLocks/>
            </p:cNvSpPr>
            <p:nvPr/>
          </p:nvSpPr>
          <p:spPr bwMode="auto">
            <a:xfrm>
              <a:off x="4645025" y="3849688"/>
              <a:ext cx="166688" cy="84138"/>
            </a:xfrm>
            <a:custGeom>
              <a:avLst/>
              <a:gdLst>
                <a:gd name="T0" fmla="*/ 557 w 1155"/>
                <a:gd name="T1" fmla="*/ 5 h 591"/>
                <a:gd name="T2" fmla="*/ 583 w 1155"/>
                <a:gd name="T3" fmla="*/ 28 h 591"/>
                <a:gd name="T4" fmla="*/ 591 w 1155"/>
                <a:gd name="T5" fmla="*/ 111 h 591"/>
                <a:gd name="T6" fmla="*/ 560 w 1155"/>
                <a:gd name="T7" fmla="*/ 199 h 591"/>
                <a:gd name="T8" fmla="*/ 569 w 1155"/>
                <a:gd name="T9" fmla="*/ 242 h 591"/>
                <a:gd name="T10" fmla="*/ 587 w 1155"/>
                <a:gd name="T11" fmla="*/ 270 h 591"/>
                <a:gd name="T12" fmla="*/ 637 w 1155"/>
                <a:gd name="T13" fmla="*/ 278 h 591"/>
                <a:gd name="T14" fmla="*/ 681 w 1155"/>
                <a:gd name="T15" fmla="*/ 323 h 591"/>
                <a:gd name="T16" fmla="*/ 693 w 1155"/>
                <a:gd name="T17" fmla="*/ 357 h 591"/>
                <a:gd name="T18" fmla="*/ 847 w 1155"/>
                <a:gd name="T19" fmla="*/ 351 h 591"/>
                <a:gd name="T20" fmla="*/ 996 w 1155"/>
                <a:gd name="T21" fmla="*/ 366 h 591"/>
                <a:gd name="T22" fmla="*/ 1118 w 1155"/>
                <a:gd name="T23" fmla="*/ 373 h 591"/>
                <a:gd name="T24" fmla="*/ 1149 w 1155"/>
                <a:gd name="T25" fmla="*/ 400 h 591"/>
                <a:gd name="T26" fmla="*/ 1154 w 1155"/>
                <a:gd name="T27" fmla="*/ 441 h 591"/>
                <a:gd name="T28" fmla="*/ 1131 w 1155"/>
                <a:gd name="T29" fmla="*/ 475 h 591"/>
                <a:gd name="T30" fmla="*/ 1066 w 1155"/>
                <a:gd name="T31" fmla="*/ 482 h 591"/>
                <a:gd name="T32" fmla="*/ 957 w 1155"/>
                <a:gd name="T33" fmla="*/ 467 h 591"/>
                <a:gd name="T34" fmla="*/ 843 w 1155"/>
                <a:gd name="T35" fmla="*/ 452 h 591"/>
                <a:gd name="T36" fmla="*/ 738 w 1155"/>
                <a:gd name="T37" fmla="*/ 461 h 591"/>
                <a:gd name="T38" fmla="*/ 679 w 1155"/>
                <a:gd name="T39" fmla="*/ 486 h 591"/>
                <a:gd name="T40" fmla="*/ 636 w 1155"/>
                <a:gd name="T41" fmla="*/ 492 h 591"/>
                <a:gd name="T42" fmla="*/ 603 w 1155"/>
                <a:gd name="T43" fmla="*/ 477 h 591"/>
                <a:gd name="T44" fmla="*/ 576 w 1155"/>
                <a:gd name="T45" fmla="*/ 454 h 591"/>
                <a:gd name="T46" fmla="*/ 571 w 1155"/>
                <a:gd name="T47" fmla="*/ 407 h 591"/>
                <a:gd name="T48" fmla="*/ 537 w 1155"/>
                <a:gd name="T49" fmla="*/ 457 h 591"/>
                <a:gd name="T50" fmla="*/ 495 w 1155"/>
                <a:gd name="T51" fmla="*/ 471 h 591"/>
                <a:gd name="T52" fmla="*/ 455 w 1155"/>
                <a:gd name="T53" fmla="*/ 456 h 591"/>
                <a:gd name="T54" fmla="*/ 439 w 1155"/>
                <a:gd name="T55" fmla="*/ 419 h 591"/>
                <a:gd name="T56" fmla="*/ 450 w 1155"/>
                <a:gd name="T57" fmla="*/ 390 h 591"/>
                <a:gd name="T58" fmla="*/ 458 w 1155"/>
                <a:gd name="T59" fmla="*/ 369 h 591"/>
                <a:gd name="T60" fmla="*/ 422 w 1155"/>
                <a:gd name="T61" fmla="*/ 404 h 591"/>
                <a:gd name="T62" fmla="*/ 379 w 1155"/>
                <a:gd name="T63" fmla="*/ 428 h 591"/>
                <a:gd name="T64" fmla="*/ 335 w 1155"/>
                <a:gd name="T65" fmla="*/ 417 h 591"/>
                <a:gd name="T66" fmla="*/ 314 w 1155"/>
                <a:gd name="T67" fmla="*/ 379 h 591"/>
                <a:gd name="T68" fmla="*/ 364 w 1155"/>
                <a:gd name="T69" fmla="*/ 288 h 591"/>
                <a:gd name="T70" fmla="*/ 252 w 1155"/>
                <a:gd name="T71" fmla="*/ 393 h 591"/>
                <a:gd name="T72" fmla="*/ 96 w 1155"/>
                <a:gd name="T73" fmla="*/ 581 h 591"/>
                <a:gd name="T74" fmla="*/ 49 w 1155"/>
                <a:gd name="T75" fmla="*/ 590 h 591"/>
                <a:gd name="T76" fmla="*/ 9 w 1155"/>
                <a:gd name="T77" fmla="*/ 569 h 591"/>
                <a:gd name="T78" fmla="*/ 2 w 1155"/>
                <a:gd name="T79" fmla="*/ 527 h 591"/>
                <a:gd name="T80" fmla="*/ 138 w 1155"/>
                <a:gd name="T81" fmla="*/ 351 h 591"/>
                <a:gd name="T82" fmla="*/ 344 w 1155"/>
                <a:gd name="T83" fmla="*/ 123 h 591"/>
                <a:gd name="T84" fmla="*/ 398 w 1155"/>
                <a:gd name="T85" fmla="*/ 70 h 591"/>
                <a:gd name="T86" fmla="*/ 462 w 1155"/>
                <a:gd name="T87" fmla="*/ 20 h 591"/>
                <a:gd name="T88" fmla="*/ 534 w 1155"/>
                <a:gd name="T89"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55" h="591">
                  <a:moveTo>
                    <a:pt x="534" y="0"/>
                  </a:moveTo>
                  <a:lnTo>
                    <a:pt x="545" y="2"/>
                  </a:lnTo>
                  <a:lnTo>
                    <a:pt x="557" y="5"/>
                  </a:lnTo>
                  <a:lnTo>
                    <a:pt x="567" y="10"/>
                  </a:lnTo>
                  <a:lnTo>
                    <a:pt x="576" y="18"/>
                  </a:lnTo>
                  <a:lnTo>
                    <a:pt x="583" y="28"/>
                  </a:lnTo>
                  <a:lnTo>
                    <a:pt x="591" y="54"/>
                  </a:lnTo>
                  <a:lnTo>
                    <a:pt x="593" y="82"/>
                  </a:lnTo>
                  <a:lnTo>
                    <a:pt x="591" y="111"/>
                  </a:lnTo>
                  <a:lnTo>
                    <a:pt x="584" y="140"/>
                  </a:lnTo>
                  <a:lnTo>
                    <a:pt x="573" y="170"/>
                  </a:lnTo>
                  <a:lnTo>
                    <a:pt x="560" y="199"/>
                  </a:lnTo>
                  <a:lnTo>
                    <a:pt x="543" y="230"/>
                  </a:lnTo>
                  <a:lnTo>
                    <a:pt x="557" y="235"/>
                  </a:lnTo>
                  <a:lnTo>
                    <a:pt x="569" y="242"/>
                  </a:lnTo>
                  <a:lnTo>
                    <a:pt x="579" y="254"/>
                  </a:lnTo>
                  <a:lnTo>
                    <a:pt x="583" y="263"/>
                  </a:lnTo>
                  <a:lnTo>
                    <a:pt x="587" y="270"/>
                  </a:lnTo>
                  <a:lnTo>
                    <a:pt x="604" y="269"/>
                  </a:lnTo>
                  <a:lnTo>
                    <a:pt x="620" y="272"/>
                  </a:lnTo>
                  <a:lnTo>
                    <a:pt x="637" y="278"/>
                  </a:lnTo>
                  <a:lnTo>
                    <a:pt x="653" y="289"/>
                  </a:lnTo>
                  <a:lnTo>
                    <a:pt x="668" y="303"/>
                  </a:lnTo>
                  <a:lnTo>
                    <a:pt x="681" y="323"/>
                  </a:lnTo>
                  <a:lnTo>
                    <a:pt x="689" y="338"/>
                  </a:lnTo>
                  <a:lnTo>
                    <a:pt x="692" y="349"/>
                  </a:lnTo>
                  <a:lnTo>
                    <a:pt x="693" y="357"/>
                  </a:lnTo>
                  <a:lnTo>
                    <a:pt x="746" y="351"/>
                  </a:lnTo>
                  <a:lnTo>
                    <a:pt x="797" y="350"/>
                  </a:lnTo>
                  <a:lnTo>
                    <a:pt x="847" y="351"/>
                  </a:lnTo>
                  <a:lnTo>
                    <a:pt x="897" y="355"/>
                  </a:lnTo>
                  <a:lnTo>
                    <a:pt x="946" y="361"/>
                  </a:lnTo>
                  <a:lnTo>
                    <a:pt x="996" y="366"/>
                  </a:lnTo>
                  <a:lnTo>
                    <a:pt x="1048" y="369"/>
                  </a:lnTo>
                  <a:lnTo>
                    <a:pt x="1101" y="371"/>
                  </a:lnTo>
                  <a:lnTo>
                    <a:pt x="1118" y="373"/>
                  </a:lnTo>
                  <a:lnTo>
                    <a:pt x="1131" y="379"/>
                  </a:lnTo>
                  <a:lnTo>
                    <a:pt x="1142" y="389"/>
                  </a:lnTo>
                  <a:lnTo>
                    <a:pt x="1149" y="400"/>
                  </a:lnTo>
                  <a:lnTo>
                    <a:pt x="1154" y="413"/>
                  </a:lnTo>
                  <a:lnTo>
                    <a:pt x="1155" y="427"/>
                  </a:lnTo>
                  <a:lnTo>
                    <a:pt x="1154" y="441"/>
                  </a:lnTo>
                  <a:lnTo>
                    <a:pt x="1149" y="454"/>
                  </a:lnTo>
                  <a:lnTo>
                    <a:pt x="1142" y="466"/>
                  </a:lnTo>
                  <a:lnTo>
                    <a:pt x="1131" y="475"/>
                  </a:lnTo>
                  <a:lnTo>
                    <a:pt x="1118" y="481"/>
                  </a:lnTo>
                  <a:lnTo>
                    <a:pt x="1101" y="483"/>
                  </a:lnTo>
                  <a:lnTo>
                    <a:pt x="1066" y="482"/>
                  </a:lnTo>
                  <a:lnTo>
                    <a:pt x="1031" y="478"/>
                  </a:lnTo>
                  <a:lnTo>
                    <a:pt x="993" y="473"/>
                  </a:lnTo>
                  <a:lnTo>
                    <a:pt x="957" y="467"/>
                  </a:lnTo>
                  <a:lnTo>
                    <a:pt x="919" y="460"/>
                  </a:lnTo>
                  <a:lnTo>
                    <a:pt x="881" y="455"/>
                  </a:lnTo>
                  <a:lnTo>
                    <a:pt x="843" y="452"/>
                  </a:lnTo>
                  <a:lnTo>
                    <a:pt x="807" y="451"/>
                  </a:lnTo>
                  <a:lnTo>
                    <a:pt x="771" y="454"/>
                  </a:lnTo>
                  <a:lnTo>
                    <a:pt x="738" y="461"/>
                  </a:lnTo>
                  <a:lnTo>
                    <a:pt x="705" y="474"/>
                  </a:lnTo>
                  <a:lnTo>
                    <a:pt x="693" y="480"/>
                  </a:lnTo>
                  <a:lnTo>
                    <a:pt x="679" y="486"/>
                  </a:lnTo>
                  <a:lnTo>
                    <a:pt x="664" y="492"/>
                  </a:lnTo>
                  <a:lnTo>
                    <a:pt x="651" y="494"/>
                  </a:lnTo>
                  <a:lnTo>
                    <a:pt x="636" y="492"/>
                  </a:lnTo>
                  <a:lnTo>
                    <a:pt x="626" y="487"/>
                  </a:lnTo>
                  <a:lnTo>
                    <a:pt x="614" y="482"/>
                  </a:lnTo>
                  <a:lnTo>
                    <a:pt x="603" y="477"/>
                  </a:lnTo>
                  <a:lnTo>
                    <a:pt x="592" y="471"/>
                  </a:lnTo>
                  <a:lnTo>
                    <a:pt x="584" y="464"/>
                  </a:lnTo>
                  <a:lnTo>
                    <a:pt x="576" y="454"/>
                  </a:lnTo>
                  <a:lnTo>
                    <a:pt x="572" y="442"/>
                  </a:lnTo>
                  <a:lnTo>
                    <a:pt x="571" y="423"/>
                  </a:lnTo>
                  <a:lnTo>
                    <a:pt x="571" y="407"/>
                  </a:lnTo>
                  <a:lnTo>
                    <a:pt x="560" y="427"/>
                  </a:lnTo>
                  <a:lnTo>
                    <a:pt x="547" y="446"/>
                  </a:lnTo>
                  <a:lnTo>
                    <a:pt x="537" y="457"/>
                  </a:lnTo>
                  <a:lnTo>
                    <a:pt x="524" y="466"/>
                  </a:lnTo>
                  <a:lnTo>
                    <a:pt x="509" y="470"/>
                  </a:lnTo>
                  <a:lnTo>
                    <a:pt x="495" y="471"/>
                  </a:lnTo>
                  <a:lnTo>
                    <a:pt x="480" y="469"/>
                  </a:lnTo>
                  <a:lnTo>
                    <a:pt x="467" y="464"/>
                  </a:lnTo>
                  <a:lnTo>
                    <a:pt x="455" y="456"/>
                  </a:lnTo>
                  <a:lnTo>
                    <a:pt x="446" y="446"/>
                  </a:lnTo>
                  <a:lnTo>
                    <a:pt x="440" y="433"/>
                  </a:lnTo>
                  <a:lnTo>
                    <a:pt x="439" y="419"/>
                  </a:lnTo>
                  <a:lnTo>
                    <a:pt x="444" y="402"/>
                  </a:lnTo>
                  <a:lnTo>
                    <a:pt x="447" y="396"/>
                  </a:lnTo>
                  <a:lnTo>
                    <a:pt x="450" y="390"/>
                  </a:lnTo>
                  <a:lnTo>
                    <a:pt x="450" y="390"/>
                  </a:lnTo>
                  <a:lnTo>
                    <a:pt x="449" y="390"/>
                  </a:lnTo>
                  <a:lnTo>
                    <a:pt x="458" y="369"/>
                  </a:lnTo>
                  <a:lnTo>
                    <a:pt x="445" y="378"/>
                  </a:lnTo>
                  <a:lnTo>
                    <a:pt x="432" y="390"/>
                  </a:lnTo>
                  <a:lnTo>
                    <a:pt x="422" y="404"/>
                  </a:lnTo>
                  <a:lnTo>
                    <a:pt x="409" y="417"/>
                  </a:lnTo>
                  <a:lnTo>
                    <a:pt x="394" y="425"/>
                  </a:lnTo>
                  <a:lnTo>
                    <a:pt x="379" y="428"/>
                  </a:lnTo>
                  <a:lnTo>
                    <a:pt x="363" y="428"/>
                  </a:lnTo>
                  <a:lnTo>
                    <a:pt x="348" y="424"/>
                  </a:lnTo>
                  <a:lnTo>
                    <a:pt x="335" y="417"/>
                  </a:lnTo>
                  <a:lnTo>
                    <a:pt x="324" y="406"/>
                  </a:lnTo>
                  <a:lnTo>
                    <a:pt x="317" y="394"/>
                  </a:lnTo>
                  <a:lnTo>
                    <a:pt x="314" y="379"/>
                  </a:lnTo>
                  <a:lnTo>
                    <a:pt x="316" y="364"/>
                  </a:lnTo>
                  <a:lnTo>
                    <a:pt x="323" y="347"/>
                  </a:lnTo>
                  <a:lnTo>
                    <a:pt x="364" y="288"/>
                  </a:lnTo>
                  <a:lnTo>
                    <a:pt x="404" y="226"/>
                  </a:lnTo>
                  <a:lnTo>
                    <a:pt x="326" y="309"/>
                  </a:lnTo>
                  <a:lnTo>
                    <a:pt x="252" y="393"/>
                  </a:lnTo>
                  <a:lnTo>
                    <a:pt x="179" y="480"/>
                  </a:lnTo>
                  <a:lnTo>
                    <a:pt x="108" y="569"/>
                  </a:lnTo>
                  <a:lnTo>
                    <a:pt x="96" y="581"/>
                  </a:lnTo>
                  <a:lnTo>
                    <a:pt x="80" y="588"/>
                  </a:lnTo>
                  <a:lnTo>
                    <a:pt x="65" y="591"/>
                  </a:lnTo>
                  <a:lnTo>
                    <a:pt x="49" y="590"/>
                  </a:lnTo>
                  <a:lnTo>
                    <a:pt x="33" y="586"/>
                  </a:lnTo>
                  <a:lnTo>
                    <a:pt x="21" y="579"/>
                  </a:lnTo>
                  <a:lnTo>
                    <a:pt x="9" y="569"/>
                  </a:lnTo>
                  <a:lnTo>
                    <a:pt x="2" y="556"/>
                  </a:lnTo>
                  <a:lnTo>
                    <a:pt x="0" y="542"/>
                  </a:lnTo>
                  <a:lnTo>
                    <a:pt x="2" y="527"/>
                  </a:lnTo>
                  <a:lnTo>
                    <a:pt x="11" y="511"/>
                  </a:lnTo>
                  <a:lnTo>
                    <a:pt x="74" y="431"/>
                  </a:lnTo>
                  <a:lnTo>
                    <a:pt x="138" y="351"/>
                  </a:lnTo>
                  <a:lnTo>
                    <a:pt x="204" y="273"/>
                  </a:lnTo>
                  <a:lnTo>
                    <a:pt x="273" y="196"/>
                  </a:lnTo>
                  <a:lnTo>
                    <a:pt x="344" y="123"/>
                  </a:lnTo>
                  <a:lnTo>
                    <a:pt x="361" y="107"/>
                  </a:lnTo>
                  <a:lnTo>
                    <a:pt x="380" y="89"/>
                  </a:lnTo>
                  <a:lnTo>
                    <a:pt x="398" y="70"/>
                  </a:lnTo>
                  <a:lnTo>
                    <a:pt x="418" y="52"/>
                  </a:lnTo>
                  <a:lnTo>
                    <a:pt x="439" y="35"/>
                  </a:lnTo>
                  <a:lnTo>
                    <a:pt x="462" y="20"/>
                  </a:lnTo>
                  <a:lnTo>
                    <a:pt x="485" y="9"/>
                  </a:lnTo>
                  <a:lnTo>
                    <a:pt x="509" y="2"/>
                  </a:lnTo>
                  <a:lnTo>
                    <a:pt x="53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defRPr/>
              </a:pPr>
              <a:endParaRPr lang="en-US" sz="2400" kern="0">
                <a:solidFill>
                  <a:prstClr val="black"/>
                </a:solidFill>
                <a:latin typeface="Arial" panose="020B0604020202020204" pitchFamily="34" charset="0"/>
                <a:cs typeface="Arial" panose="020B0604020202020204" pitchFamily="34" charset="0"/>
              </a:endParaRPr>
            </a:p>
          </p:txBody>
        </p:sp>
      </p:grpSp>
      <p:sp>
        <p:nvSpPr>
          <p:cNvPr id="57" name="Rectángulo 56"/>
          <p:cNvSpPr/>
          <p:nvPr/>
        </p:nvSpPr>
        <p:spPr>
          <a:xfrm>
            <a:off x="787324" y="899779"/>
            <a:ext cx="5559664" cy="369332"/>
          </a:xfrm>
          <a:prstGeom prst="rect">
            <a:avLst/>
          </a:prstGeom>
        </p:spPr>
        <p:txBody>
          <a:bodyPr wrap="none">
            <a:spAutoFit/>
          </a:bodyPr>
          <a:lstStyle/>
          <a:p>
            <a:pPr defTabSz="457200"/>
            <a:r>
              <a:rPr lang="es-PE" b="1" dirty="0">
                <a:solidFill>
                  <a:srgbClr val="C00000"/>
                </a:solidFill>
              </a:rPr>
              <a:t>Ámbito de la regularización declaratoria de fábrica - FOR</a:t>
            </a:r>
          </a:p>
        </p:txBody>
      </p:sp>
      <p:sp>
        <p:nvSpPr>
          <p:cNvPr id="58" name="Rectángulo 57"/>
          <p:cNvSpPr/>
          <p:nvPr/>
        </p:nvSpPr>
        <p:spPr>
          <a:xfrm>
            <a:off x="826712" y="4160157"/>
            <a:ext cx="2634581" cy="1169551"/>
          </a:xfrm>
          <a:prstGeom prst="rect">
            <a:avLst/>
          </a:prstGeom>
        </p:spPr>
        <p:txBody>
          <a:bodyPr wrap="square">
            <a:spAutoFit/>
          </a:bodyPr>
          <a:lstStyle/>
          <a:p>
            <a:pPr defTabSz="457200"/>
            <a:r>
              <a:rPr lang="es-PE" sz="1400" dirty="0">
                <a:solidFill>
                  <a:prstClr val="black"/>
                </a:solidFill>
              </a:rPr>
              <a:t>No existe fecha límite establecida en la norma para la certificación de firmas en el FOR, en este tramo de fechas para la regularización</a:t>
            </a:r>
          </a:p>
        </p:txBody>
      </p:sp>
      <p:cxnSp>
        <p:nvCxnSpPr>
          <p:cNvPr id="60" name="Conector recto 59"/>
          <p:cNvCxnSpPr/>
          <p:nvPr/>
        </p:nvCxnSpPr>
        <p:spPr>
          <a:xfrm>
            <a:off x="8112037" y="3391498"/>
            <a:ext cx="3402574" cy="0"/>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8112037" y="5085184"/>
            <a:ext cx="3402574" cy="0"/>
          </a:xfrm>
          <a:prstGeom prst="line">
            <a:avLst/>
          </a:prstGeom>
          <a:ln w="381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879513" y="3981795"/>
            <a:ext cx="2801859" cy="0"/>
          </a:xfrm>
          <a:prstGeom prst="line">
            <a:avLst/>
          </a:prstGeom>
          <a:ln w="38100">
            <a:solidFill>
              <a:srgbClr val="D52BC9"/>
            </a:solidFill>
            <a:prstDash val="dash"/>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826712" y="5440585"/>
            <a:ext cx="2801859" cy="0"/>
          </a:xfrm>
          <a:prstGeom prst="line">
            <a:avLst/>
          </a:prstGeom>
          <a:ln w="38100">
            <a:solidFill>
              <a:srgbClr val="D52BC9"/>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797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959321" y="2451112"/>
            <a:ext cx="2060995" cy="2117394"/>
          </a:xfrm>
          <a:prstGeom prst="ellipse">
            <a:avLst/>
          </a:prstGeom>
          <a:gradFill flip="none" rotWithShape="1">
            <a:gsLst>
              <a:gs pos="0">
                <a:srgbClr val="EDF1F2"/>
              </a:gs>
              <a:gs pos="50000">
                <a:srgbClr val="EFF3F4"/>
              </a:gs>
              <a:gs pos="100000">
                <a:srgbClr val="F2F6F7"/>
              </a:gs>
            </a:gsLst>
            <a:path path="circle">
              <a:fillToRect r="100000" b="100000"/>
            </a:path>
            <a:tileRect l="-100000" t="-100000"/>
          </a:gradFill>
          <a:ln>
            <a:noFill/>
          </a:ln>
          <a:effectLst>
            <a:outerShdw blurRad="482600" dist="38100" dir="2700000" sx="126000" sy="12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nvGrpSpPr>
          <p:cNvPr id="3" name="Group 6"/>
          <p:cNvGrpSpPr/>
          <p:nvPr/>
        </p:nvGrpSpPr>
        <p:grpSpPr>
          <a:xfrm>
            <a:off x="300221" y="1864905"/>
            <a:ext cx="2941435" cy="2941437"/>
            <a:chOff x="1562101" y="209332"/>
            <a:chExt cx="4851400" cy="4851400"/>
          </a:xfrm>
          <a:effectLst/>
        </p:grpSpPr>
        <p:sp>
          <p:nvSpPr>
            <p:cNvPr id="4" name="Oval 3"/>
            <p:cNvSpPr/>
            <p:nvPr/>
          </p:nvSpPr>
          <p:spPr>
            <a:xfrm>
              <a:off x="1562101" y="209332"/>
              <a:ext cx="4851400" cy="4851400"/>
            </a:xfrm>
            <a:prstGeom prst="ellipse">
              <a:avLst/>
            </a:prstGeom>
            <a:gradFill flip="none" rotWithShape="1">
              <a:gsLst>
                <a:gs pos="33000">
                  <a:srgbClr val="FDFEFF"/>
                </a:gs>
                <a:gs pos="69000">
                  <a:srgbClr val="DDDDDE"/>
                </a:gs>
                <a:gs pos="86000">
                  <a:schemeClr val="bg1">
                    <a:lumMod val="6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 name="Oval 5"/>
            <p:cNvSpPr/>
            <p:nvPr/>
          </p:nvSpPr>
          <p:spPr>
            <a:xfrm>
              <a:off x="1651767" y="322824"/>
              <a:ext cx="4663441" cy="4663441"/>
            </a:xfrm>
            <a:prstGeom prst="ellipse">
              <a:avLst/>
            </a:prstGeom>
            <a:gradFill flip="none" rotWithShape="1">
              <a:gsLst>
                <a:gs pos="0">
                  <a:srgbClr val="EDF1F2"/>
                </a:gs>
                <a:gs pos="50000">
                  <a:srgbClr val="EFF3F4"/>
                </a:gs>
                <a:gs pos="100000">
                  <a:srgbClr val="F2F6F7"/>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10" name="Freeform 9"/>
          <p:cNvSpPr/>
          <p:nvPr/>
        </p:nvSpPr>
        <p:spPr>
          <a:xfrm rot="7088797">
            <a:off x="3480732" y="887304"/>
            <a:ext cx="1676684" cy="1519810"/>
          </a:xfrm>
          <a:custGeom>
            <a:avLst/>
            <a:gdLst>
              <a:gd name="connsiteX0" fmla="*/ 113289 w 1828751"/>
              <a:gd name="connsiteY0" fmla="*/ 422415 h 1689381"/>
              <a:gd name="connsiteX1" fmla="*/ 1266965 w 1828751"/>
              <a:gd name="connsiteY1" fmla="*/ 113289 h 1689381"/>
              <a:gd name="connsiteX2" fmla="*/ 1682983 w 1828751"/>
              <a:gd name="connsiteY2" fmla="*/ 949086 h 1689381"/>
              <a:gd name="connsiteX3" fmla="*/ 1656191 w 1828751"/>
              <a:gd name="connsiteY3" fmla="*/ 1067447 h 1689381"/>
              <a:gd name="connsiteX4" fmla="*/ 1828751 w 1828751"/>
              <a:gd name="connsiteY4" fmla="*/ 1364964 h 1689381"/>
              <a:gd name="connsiteX5" fmla="*/ 1508810 w 1828751"/>
              <a:gd name="connsiteY5" fmla="*/ 1364964 h 1689381"/>
              <a:gd name="connsiteX6" fmla="*/ 1476130 w 1828751"/>
              <a:gd name="connsiteY6" fmla="*/ 1405789 h 1689381"/>
              <a:gd name="connsiteX7" fmla="*/ 422415 w 1828751"/>
              <a:gd name="connsiteY7" fmla="*/ 1576092 h 1689381"/>
              <a:gd name="connsiteX8" fmla="*/ 113289 w 1828751"/>
              <a:gd name="connsiteY8" fmla="*/ 422415 h 16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751" h="1689381">
                <a:moveTo>
                  <a:pt x="113289" y="422415"/>
                </a:moveTo>
                <a:cubicBezTo>
                  <a:pt x="346505" y="18473"/>
                  <a:pt x="863023" y="-119927"/>
                  <a:pt x="1266965" y="113289"/>
                </a:cubicBezTo>
                <a:cubicBezTo>
                  <a:pt x="1569922" y="288201"/>
                  <a:pt x="1723511" y="622471"/>
                  <a:pt x="1682983" y="949086"/>
                </a:cubicBezTo>
                <a:lnTo>
                  <a:pt x="1656191" y="1067447"/>
                </a:lnTo>
                <a:lnTo>
                  <a:pt x="1828751" y="1364964"/>
                </a:lnTo>
                <a:lnTo>
                  <a:pt x="1508810" y="1364964"/>
                </a:lnTo>
                <a:lnTo>
                  <a:pt x="1476130" y="1405789"/>
                </a:lnTo>
                <a:cubicBezTo>
                  <a:pt x="1215505" y="1699701"/>
                  <a:pt x="775865" y="1780156"/>
                  <a:pt x="422415" y="1576092"/>
                </a:cubicBezTo>
                <a:cubicBezTo>
                  <a:pt x="18473" y="1342876"/>
                  <a:pt x="-119927" y="826357"/>
                  <a:pt x="113289" y="422415"/>
                </a:cubicBezTo>
                <a:close/>
              </a:path>
            </a:pathLst>
          </a:custGeom>
          <a:solidFill>
            <a:srgbClr val="A5D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2" name="Oval 11"/>
          <p:cNvSpPr/>
          <p:nvPr/>
        </p:nvSpPr>
        <p:spPr>
          <a:xfrm>
            <a:off x="3905611" y="1128339"/>
            <a:ext cx="901896" cy="901897"/>
          </a:xfrm>
          <a:prstGeom prst="ellipse">
            <a:avLst/>
          </a:prstGeom>
          <a:gradFill flip="none" rotWithShape="1">
            <a:gsLst>
              <a:gs pos="33000">
                <a:srgbClr val="FDFEFF"/>
              </a:gs>
              <a:gs pos="69000">
                <a:srgbClr val="DDDDDE"/>
              </a:gs>
              <a:gs pos="86000">
                <a:schemeClr val="bg1">
                  <a:lumMod val="65000"/>
                </a:schemeClr>
              </a:gs>
            </a:gsLst>
            <a:path path="circle">
              <a:fillToRect r="100000" b="100000"/>
            </a:path>
            <a:tileRect l="-100000" t="-100000"/>
          </a:gradFill>
          <a:ln>
            <a:noFill/>
          </a:ln>
          <a:effectLst>
            <a:outerShdw blurRad="127000" dist="38100" dir="2700000" sx="121000" sy="12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nvGrpSpPr>
          <p:cNvPr id="5" name="Group 16"/>
          <p:cNvGrpSpPr/>
          <p:nvPr/>
        </p:nvGrpSpPr>
        <p:grpSpPr>
          <a:xfrm>
            <a:off x="3773921" y="998086"/>
            <a:ext cx="1082644" cy="1107458"/>
            <a:chOff x="876672" y="149535"/>
            <a:chExt cx="4851400" cy="4911197"/>
          </a:xfrm>
          <a:effectLst/>
        </p:grpSpPr>
        <p:sp>
          <p:nvSpPr>
            <p:cNvPr id="18" name="Oval 17"/>
            <p:cNvSpPr/>
            <p:nvPr/>
          </p:nvSpPr>
          <p:spPr>
            <a:xfrm>
              <a:off x="876672" y="209332"/>
              <a:ext cx="4851400" cy="4851400"/>
            </a:xfrm>
            <a:prstGeom prst="ellipse">
              <a:avLst/>
            </a:prstGeom>
            <a:gradFill flip="none" rotWithShape="1">
              <a:gsLst>
                <a:gs pos="33000">
                  <a:srgbClr val="FDFEFF"/>
                </a:gs>
                <a:gs pos="69000">
                  <a:srgbClr val="DDDDDE"/>
                </a:gs>
                <a:gs pos="86000">
                  <a:schemeClr val="bg1">
                    <a:lumMod val="6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9" name="Oval 18"/>
            <p:cNvSpPr/>
            <p:nvPr/>
          </p:nvSpPr>
          <p:spPr>
            <a:xfrm>
              <a:off x="1010217" y="149535"/>
              <a:ext cx="4663442" cy="4663442"/>
            </a:xfrm>
            <a:prstGeom prst="ellipse">
              <a:avLst/>
            </a:prstGeom>
            <a:gradFill flip="none" rotWithShape="1">
              <a:gsLst>
                <a:gs pos="0">
                  <a:srgbClr val="EDF1F2"/>
                </a:gs>
                <a:gs pos="50000">
                  <a:srgbClr val="EFF3F4"/>
                </a:gs>
                <a:gs pos="100000">
                  <a:srgbClr val="F2F6F7"/>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20" name="TextBox 19"/>
          <p:cNvSpPr txBox="1"/>
          <p:nvPr/>
        </p:nvSpPr>
        <p:spPr>
          <a:xfrm>
            <a:off x="5204347" y="881581"/>
            <a:ext cx="2768984" cy="353302"/>
          </a:xfrm>
          <a:prstGeom prst="rect">
            <a:avLst/>
          </a:prstGeom>
          <a:noFill/>
        </p:spPr>
        <p:txBody>
          <a:bodyPr wrap="square" rtlCol="0">
            <a:spAutoFit/>
          </a:bodyPr>
          <a:lstStyle/>
          <a:p>
            <a:pPr marL="0" lvl="3" algn="ctr" defTabSz="457200">
              <a:lnSpc>
                <a:spcPct val="106000"/>
              </a:lnSpc>
              <a:tabLst>
                <a:tab pos="1260475" algn="l"/>
              </a:tabLst>
              <a:defRPr/>
            </a:pPr>
            <a:r>
              <a:rPr lang="es-PE" sz="1600" b="1" kern="0" dirty="0">
                <a:solidFill>
                  <a:srgbClr val="92D050"/>
                </a:solidFill>
                <a:latin typeface="Arial" panose="020B0604020202020204" pitchFamily="34" charset="0"/>
              </a:rPr>
              <a:t>Predio urbano</a:t>
            </a:r>
            <a:endParaRPr lang="es-PE" sz="1600" kern="0" dirty="0">
              <a:solidFill>
                <a:srgbClr val="92D050"/>
              </a:solidFill>
            </a:endParaRPr>
          </a:p>
        </p:txBody>
      </p:sp>
      <p:sp>
        <p:nvSpPr>
          <p:cNvPr id="21" name="TextBox 20"/>
          <p:cNvSpPr txBox="1"/>
          <p:nvPr/>
        </p:nvSpPr>
        <p:spPr>
          <a:xfrm>
            <a:off x="5863869" y="1185118"/>
            <a:ext cx="4773607" cy="830997"/>
          </a:xfrm>
          <a:prstGeom prst="rect">
            <a:avLst/>
          </a:prstGeom>
          <a:noFill/>
        </p:spPr>
        <p:txBody>
          <a:bodyPr wrap="square" rtlCol="0">
            <a:spAutoFit/>
          </a:bodyPr>
          <a:lstStyle/>
          <a:p>
            <a:pPr algn="just" defTabSz="457200">
              <a:defRPr/>
            </a:pPr>
            <a:r>
              <a:rPr lang="es-PE" sz="1600" dirty="0">
                <a:solidFill>
                  <a:prstClr val="black"/>
                </a:solidFill>
                <a:latin typeface="Calibri Light" panose="020F0302020204030204"/>
              </a:rPr>
              <a:t>Es aquel predio que ha pasado por un procedimiento de  habilitación urbana concluida y cuenta con dotación de servicios públicos básicos (luz, agua, desagüe, etc.)</a:t>
            </a:r>
          </a:p>
        </p:txBody>
      </p:sp>
      <p:grpSp>
        <p:nvGrpSpPr>
          <p:cNvPr id="7" name="Group 24"/>
          <p:cNvGrpSpPr/>
          <p:nvPr/>
        </p:nvGrpSpPr>
        <p:grpSpPr>
          <a:xfrm>
            <a:off x="693234" y="3753420"/>
            <a:ext cx="770992" cy="149017"/>
            <a:chOff x="4046879" y="2995611"/>
            <a:chExt cx="722558" cy="139656"/>
          </a:xfrm>
          <a:solidFill>
            <a:schemeClr val="accent5"/>
          </a:solidFill>
        </p:grpSpPr>
        <p:sp>
          <p:nvSpPr>
            <p:cNvPr id="26" name="Oval 25"/>
            <p:cNvSpPr/>
            <p:nvPr/>
          </p:nvSpPr>
          <p:spPr>
            <a:xfrm>
              <a:off x="4046879" y="3034664"/>
              <a:ext cx="80011" cy="800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600">
                <a:solidFill>
                  <a:srgbClr val="4EB8F2"/>
                </a:solidFill>
              </a:endParaRPr>
            </a:p>
          </p:txBody>
        </p:sp>
        <p:sp>
          <p:nvSpPr>
            <p:cNvPr id="27" name="Oval 26"/>
            <p:cNvSpPr/>
            <p:nvPr/>
          </p:nvSpPr>
          <p:spPr>
            <a:xfrm>
              <a:off x="4192604" y="3034664"/>
              <a:ext cx="80011" cy="800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600">
                <a:solidFill>
                  <a:srgbClr val="4EB8F2"/>
                </a:solidFill>
              </a:endParaRPr>
            </a:p>
          </p:txBody>
        </p:sp>
        <p:sp>
          <p:nvSpPr>
            <p:cNvPr id="28" name="Oval 27"/>
            <p:cNvSpPr/>
            <p:nvPr/>
          </p:nvSpPr>
          <p:spPr>
            <a:xfrm>
              <a:off x="4338329" y="2995611"/>
              <a:ext cx="139656" cy="1396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600">
                <a:solidFill>
                  <a:srgbClr val="4EB8F2"/>
                </a:solidFill>
              </a:endParaRPr>
            </a:p>
          </p:txBody>
        </p:sp>
        <p:sp>
          <p:nvSpPr>
            <p:cNvPr id="29" name="Oval 28"/>
            <p:cNvSpPr/>
            <p:nvPr/>
          </p:nvSpPr>
          <p:spPr>
            <a:xfrm>
              <a:off x="4543699" y="3034664"/>
              <a:ext cx="80011" cy="800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600">
                <a:solidFill>
                  <a:srgbClr val="4EB8F2"/>
                </a:solidFill>
              </a:endParaRPr>
            </a:p>
          </p:txBody>
        </p:sp>
        <p:sp>
          <p:nvSpPr>
            <p:cNvPr id="30" name="Oval 29"/>
            <p:cNvSpPr/>
            <p:nvPr/>
          </p:nvSpPr>
          <p:spPr>
            <a:xfrm>
              <a:off x="4689426" y="3034664"/>
              <a:ext cx="80011" cy="800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600">
                <a:solidFill>
                  <a:srgbClr val="4EB8F2"/>
                </a:solidFill>
              </a:endParaRPr>
            </a:p>
          </p:txBody>
        </p:sp>
      </p:grpSp>
      <p:sp>
        <p:nvSpPr>
          <p:cNvPr id="31" name="Arc 30"/>
          <p:cNvSpPr/>
          <p:nvPr/>
        </p:nvSpPr>
        <p:spPr>
          <a:xfrm rot="16200000" flipV="1">
            <a:off x="-146264" y="1441423"/>
            <a:ext cx="4000763" cy="4000763"/>
          </a:xfrm>
          <a:prstGeom prst="arc">
            <a:avLst>
              <a:gd name="adj1" fmla="val 10850491"/>
              <a:gd name="adj2" fmla="val 0"/>
            </a:avLst>
          </a:prstGeom>
          <a:ln w="57150">
            <a:solidFill>
              <a:srgbClr val="0070C0"/>
            </a:solidFill>
            <a:headEnd type="none" w="lg" len="lg"/>
            <a:tailEnd type="none" w="lg" len="lg"/>
          </a:ln>
        </p:spPr>
        <p:style>
          <a:lnRef idx="1">
            <a:schemeClr val="dk1"/>
          </a:lnRef>
          <a:fillRef idx="0">
            <a:schemeClr val="dk1"/>
          </a:fillRef>
          <a:effectRef idx="0">
            <a:schemeClr val="dk1"/>
          </a:effectRef>
          <a:fontRef idx="minor">
            <a:schemeClr val="tx1"/>
          </a:fontRef>
        </p:style>
        <p:txBody>
          <a:bodyPr rtlCol="0" anchor="ctr"/>
          <a:lstStyle/>
          <a:p>
            <a:pPr algn="ctr" defTabSz="457200"/>
            <a:endParaRPr lang="en-US">
              <a:solidFill>
                <a:prstClr val="black"/>
              </a:solidFill>
            </a:endParaRPr>
          </a:p>
        </p:txBody>
      </p:sp>
      <p:grpSp>
        <p:nvGrpSpPr>
          <p:cNvPr id="9" name="Group 8"/>
          <p:cNvGrpSpPr/>
          <p:nvPr/>
        </p:nvGrpSpPr>
        <p:grpSpPr>
          <a:xfrm>
            <a:off x="3250370" y="2000541"/>
            <a:ext cx="326601" cy="326601"/>
            <a:chOff x="3246286" y="608271"/>
            <a:chExt cx="214976" cy="214976"/>
          </a:xfrm>
        </p:grpSpPr>
        <p:sp>
          <p:nvSpPr>
            <p:cNvPr id="33" name="Oval 32"/>
            <p:cNvSpPr/>
            <p:nvPr/>
          </p:nvSpPr>
          <p:spPr>
            <a:xfrm>
              <a:off x="3246286" y="608271"/>
              <a:ext cx="214976" cy="214976"/>
            </a:xfrm>
            <a:prstGeom prst="ellipse">
              <a:avLst/>
            </a:prstGeom>
            <a:solidFill>
              <a:schemeClr val="bg1"/>
            </a:solidFill>
            <a:ln w="28575">
              <a:solidFill>
                <a:srgbClr val="A5D502"/>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a:solidFill>
                  <a:prstClr val="black"/>
                </a:solidFill>
              </a:endParaRPr>
            </a:p>
          </p:txBody>
        </p:sp>
        <p:sp>
          <p:nvSpPr>
            <p:cNvPr id="32" name="Oval 31"/>
            <p:cNvSpPr/>
            <p:nvPr/>
          </p:nvSpPr>
          <p:spPr>
            <a:xfrm>
              <a:off x="3294503" y="654322"/>
              <a:ext cx="119734" cy="119734"/>
            </a:xfrm>
            <a:prstGeom prst="ellipse">
              <a:avLst/>
            </a:prstGeom>
            <a:solidFill>
              <a:srgbClr val="A5D502"/>
            </a:solidFill>
            <a:ln>
              <a:solidFill>
                <a:srgbClr val="A5D5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39" name="TextBox 38"/>
          <p:cNvSpPr txBox="1"/>
          <p:nvPr/>
        </p:nvSpPr>
        <p:spPr>
          <a:xfrm>
            <a:off x="5750040" y="2298891"/>
            <a:ext cx="5136941" cy="646331"/>
          </a:xfrm>
          <a:prstGeom prst="rect">
            <a:avLst/>
          </a:prstGeom>
          <a:noFill/>
        </p:spPr>
        <p:txBody>
          <a:bodyPr wrap="square" rtlCol="0">
            <a:spAutoFit/>
          </a:bodyPr>
          <a:lstStyle/>
          <a:p>
            <a:pPr algn="just" defTabSz="457200"/>
            <a:r>
              <a:rPr lang="es-PE" dirty="0">
                <a:solidFill>
                  <a:srgbClr val="A23C33"/>
                </a:solidFill>
              </a:rPr>
              <a:t>Terrenos que cuenten con proyectos </a:t>
            </a:r>
            <a:r>
              <a:rPr lang="es-PE" sz="1600" dirty="0">
                <a:solidFill>
                  <a:srgbClr val="A23C33"/>
                </a:solidFill>
              </a:rPr>
              <a:t>de</a:t>
            </a:r>
            <a:r>
              <a:rPr lang="es-PE" dirty="0">
                <a:solidFill>
                  <a:srgbClr val="A23C33"/>
                </a:solidFill>
              </a:rPr>
              <a:t> habilitación urbana con construcción simultánea.</a:t>
            </a:r>
          </a:p>
        </p:txBody>
      </p:sp>
      <p:sp>
        <p:nvSpPr>
          <p:cNvPr id="40" name="TextBox 39"/>
          <p:cNvSpPr txBox="1"/>
          <p:nvPr/>
        </p:nvSpPr>
        <p:spPr>
          <a:xfrm>
            <a:off x="5863869" y="2935029"/>
            <a:ext cx="5269353" cy="1077218"/>
          </a:xfrm>
          <a:prstGeom prst="rect">
            <a:avLst/>
          </a:prstGeom>
          <a:noFill/>
        </p:spPr>
        <p:txBody>
          <a:bodyPr wrap="square" rtlCol="0">
            <a:spAutoFit/>
          </a:bodyPr>
          <a:lstStyle/>
          <a:p>
            <a:pPr algn="just" defTabSz="457200">
              <a:defRPr/>
            </a:pPr>
            <a:r>
              <a:rPr lang="es-PE" sz="1600" dirty="0">
                <a:solidFill>
                  <a:prstClr val="black"/>
                </a:solidFill>
              </a:rPr>
              <a:t>Terrenos respecto a los que se ha dado inicio al procedimiento de habilitación urbana y que se encuentran en etapa de aprobación de licencia de habilitación urbana con autorización para la construcción simultanea de viviendas.</a:t>
            </a:r>
          </a:p>
        </p:txBody>
      </p:sp>
      <p:sp>
        <p:nvSpPr>
          <p:cNvPr id="61" name="TextBox 60"/>
          <p:cNvSpPr txBox="1"/>
          <p:nvPr/>
        </p:nvSpPr>
        <p:spPr>
          <a:xfrm>
            <a:off x="5434302" y="4270945"/>
            <a:ext cx="4544208" cy="338554"/>
          </a:xfrm>
          <a:prstGeom prst="rect">
            <a:avLst/>
          </a:prstGeom>
          <a:noFill/>
        </p:spPr>
        <p:txBody>
          <a:bodyPr wrap="square" rtlCol="0">
            <a:spAutoFit/>
          </a:bodyPr>
          <a:lstStyle/>
          <a:p>
            <a:pPr algn="ctr" defTabSz="457200"/>
            <a:r>
              <a:rPr lang="es-PE" sz="1600" dirty="0">
                <a:solidFill>
                  <a:srgbClr val="D52BC9"/>
                </a:solidFill>
              </a:rPr>
              <a:t>Predio ubicado en zona urbana consolidado</a:t>
            </a:r>
          </a:p>
        </p:txBody>
      </p:sp>
      <p:sp>
        <p:nvSpPr>
          <p:cNvPr id="62" name="TextBox 61"/>
          <p:cNvSpPr txBox="1"/>
          <p:nvPr/>
        </p:nvSpPr>
        <p:spPr>
          <a:xfrm>
            <a:off x="5777202" y="4567246"/>
            <a:ext cx="5356020" cy="1323439"/>
          </a:xfrm>
          <a:prstGeom prst="rect">
            <a:avLst/>
          </a:prstGeom>
          <a:noFill/>
        </p:spPr>
        <p:txBody>
          <a:bodyPr wrap="square" rtlCol="0">
            <a:spAutoFit/>
          </a:bodyPr>
          <a:lstStyle/>
          <a:p>
            <a:pPr algn="just" defTabSz="457200">
              <a:defRPr/>
            </a:pPr>
            <a:r>
              <a:rPr lang="es-PE" sz="1600" dirty="0">
                <a:solidFill>
                  <a:prstClr val="black"/>
                </a:solidFill>
              </a:rPr>
              <a:t>Predios que cuentan con servicios públicos domiciliarios instalados y un entorno consolidado que cuenta con vías de acceso (pistas veredas e infraestructura vial) que se encuentran inscritos como predios rústicos en el registro.</a:t>
            </a:r>
          </a:p>
          <a:p>
            <a:pPr algn="just" defTabSz="457200">
              <a:defRPr/>
            </a:pPr>
            <a:r>
              <a:rPr lang="en-US" sz="1600" dirty="0">
                <a:solidFill>
                  <a:srgbClr val="E7E6E6">
                    <a:lumMod val="50000"/>
                  </a:srgbClr>
                </a:solidFill>
                <a:latin typeface="Calibri Light" panose="020F0302020204030204"/>
              </a:rPr>
              <a:t>.</a:t>
            </a:r>
          </a:p>
        </p:txBody>
      </p:sp>
      <p:sp>
        <p:nvSpPr>
          <p:cNvPr id="2" name="Rectángulo 1"/>
          <p:cNvSpPr/>
          <p:nvPr/>
        </p:nvSpPr>
        <p:spPr>
          <a:xfrm>
            <a:off x="522276" y="2720569"/>
            <a:ext cx="2919765" cy="923330"/>
          </a:xfrm>
          <a:prstGeom prst="rect">
            <a:avLst/>
          </a:prstGeom>
        </p:spPr>
        <p:txBody>
          <a:bodyPr wrap="square">
            <a:spAutoFit/>
          </a:bodyPr>
          <a:lstStyle/>
          <a:p>
            <a:pPr defTabSz="457200"/>
            <a:r>
              <a:rPr lang="es-PE" dirty="0">
                <a:solidFill>
                  <a:prstClr val="black"/>
                </a:solidFill>
              </a:rPr>
              <a:t>Tipos de predios sobre los que puede declararse la regularización</a:t>
            </a:r>
          </a:p>
        </p:txBody>
      </p:sp>
      <p:sp>
        <p:nvSpPr>
          <p:cNvPr id="72" name="Freeform 9"/>
          <p:cNvSpPr/>
          <p:nvPr/>
        </p:nvSpPr>
        <p:spPr>
          <a:xfrm rot="8477109">
            <a:off x="3956733" y="2512978"/>
            <a:ext cx="1676684" cy="1519810"/>
          </a:xfrm>
          <a:custGeom>
            <a:avLst/>
            <a:gdLst>
              <a:gd name="connsiteX0" fmla="*/ 113289 w 1828751"/>
              <a:gd name="connsiteY0" fmla="*/ 422415 h 1689381"/>
              <a:gd name="connsiteX1" fmla="*/ 1266965 w 1828751"/>
              <a:gd name="connsiteY1" fmla="*/ 113289 h 1689381"/>
              <a:gd name="connsiteX2" fmla="*/ 1682983 w 1828751"/>
              <a:gd name="connsiteY2" fmla="*/ 949086 h 1689381"/>
              <a:gd name="connsiteX3" fmla="*/ 1656191 w 1828751"/>
              <a:gd name="connsiteY3" fmla="*/ 1067447 h 1689381"/>
              <a:gd name="connsiteX4" fmla="*/ 1828751 w 1828751"/>
              <a:gd name="connsiteY4" fmla="*/ 1364964 h 1689381"/>
              <a:gd name="connsiteX5" fmla="*/ 1508810 w 1828751"/>
              <a:gd name="connsiteY5" fmla="*/ 1364964 h 1689381"/>
              <a:gd name="connsiteX6" fmla="*/ 1476130 w 1828751"/>
              <a:gd name="connsiteY6" fmla="*/ 1405789 h 1689381"/>
              <a:gd name="connsiteX7" fmla="*/ 422415 w 1828751"/>
              <a:gd name="connsiteY7" fmla="*/ 1576092 h 1689381"/>
              <a:gd name="connsiteX8" fmla="*/ 113289 w 1828751"/>
              <a:gd name="connsiteY8" fmla="*/ 422415 h 16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751" h="1689381">
                <a:moveTo>
                  <a:pt x="113289" y="422415"/>
                </a:moveTo>
                <a:cubicBezTo>
                  <a:pt x="346505" y="18473"/>
                  <a:pt x="863023" y="-119927"/>
                  <a:pt x="1266965" y="113289"/>
                </a:cubicBezTo>
                <a:cubicBezTo>
                  <a:pt x="1569922" y="288201"/>
                  <a:pt x="1723511" y="622471"/>
                  <a:pt x="1682983" y="949086"/>
                </a:cubicBezTo>
                <a:lnTo>
                  <a:pt x="1656191" y="1067447"/>
                </a:lnTo>
                <a:lnTo>
                  <a:pt x="1828751" y="1364964"/>
                </a:lnTo>
                <a:lnTo>
                  <a:pt x="1508810" y="1364964"/>
                </a:lnTo>
                <a:lnTo>
                  <a:pt x="1476130" y="1405789"/>
                </a:lnTo>
                <a:cubicBezTo>
                  <a:pt x="1215505" y="1699701"/>
                  <a:pt x="775865" y="1780156"/>
                  <a:pt x="422415" y="1576092"/>
                </a:cubicBezTo>
                <a:cubicBezTo>
                  <a:pt x="18473" y="1342876"/>
                  <a:pt x="-119927" y="826357"/>
                  <a:pt x="113289" y="42241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7" name="Freeform 9"/>
          <p:cNvSpPr/>
          <p:nvPr/>
        </p:nvSpPr>
        <p:spPr>
          <a:xfrm rot="10400498">
            <a:off x="3671087" y="4191104"/>
            <a:ext cx="1676684" cy="1519810"/>
          </a:xfrm>
          <a:custGeom>
            <a:avLst/>
            <a:gdLst>
              <a:gd name="connsiteX0" fmla="*/ 113289 w 1828751"/>
              <a:gd name="connsiteY0" fmla="*/ 422415 h 1689381"/>
              <a:gd name="connsiteX1" fmla="*/ 1266965 w 1828751"/>
              <a:gd name="connsiteY1" fmla="*/ 113289 h 1689381"/>
              <a:gd name="connsiteX2" fmla="*/ 1682983 w 1828751"/>
              <a:gd name="connsiteY2" fmla="*/ 949086 h 1689381"/>
              <a:gd name="connsiteX3" fmla="*/ 1656191 w 1828751"/>
              <a:gd name="connsiteY3" fmla="*/ 1067447 h 1689381"/>
              <a:gd name="connsiteX4" fmla="*/ 1828751 w 1828751"/>
              <a:gd name="connsiteY4" fmla="*/ 1364964 h 1689381"/>
              <a:gd name="connsiteX5" fmla="*/ 1508810 w 1828751"/>
              <a:gd name="connsiteY5" fmla="*/ 1364964 h 1689381"/>
              <a:gd name="connsiteX6" fmla="*/ 1476130 w 1828751"/>
              <a:gd name="connsiteY6" fmla="*/ 1405789 h 1689381"/>
              <a:gd name="connsiteX7" fmla="*/ 422415 w 1828751"/>
              <a:gd name="connsiteY7" fmla="*/ 1576092 h 1689381"/>
              <a:gd name="connsiteX8" fmla="*/ 113289 w 1828751"/>
              <a:gd name="connsiteY8" fmla="*/ 422415 h 16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751" h="1689381">
                <a:moveTo>
                  <a:pt x="113289" y="422415"/>
                </a:moveTo>
                <a:cubicBezTo>
                  <a:pt x="346505" y="18473"/>
                  <a:pt x="863023" y="-119927"/>
                  <a:pt x="1266965" y="113289"/>
                </a:cubicBezTo>
                <a:cubicBezTo>
                  <a:pt x="1569922" y="288201"/>
                  <a:pt x="1723511" y="622471"/>
                  <a:pt x="1682983" y="949086"/>
                </a:cubicBezTo>
                <a:lnTo>
                  <a:pt x="1656191" y="1067447"/>
                </a:lnTo>
                <a:lnTo>
                  <a:pt x="1828751" y="1364964"/>
                </a:lnTo>
                <a:lnTo>
                  <a:pt x="1508810" y="1364964"/>
                </a:lnTo>
                <a:lnTo>
                  <a:pt x="1476130" y="1405789"/>
                </a:lnTo>
                <a:cubicBezTo>
                  <a:pt x="1215505" y="1699701"/>
                  <a:pt x="775865" y="1780156"/>
                  <a:pt x="422415" y="1576092"/>
                </a:cubicBezTo>
                <a:cubicBezTo>
                  <a:pt x="18473" y="1342876"/>
                  <a:pt x="-119927" y="826357"/>
                  <a:pt x="113289" y="422415"/>
                </a:cubicBezTo>
                <a:close/>
              </a:path>
            </a:pathLst>
          </a:custGeom>
          <a:solidFill>
            <a:srgbClr val="D52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5" name="Oval 11"/>
          <p:cNvSpPr/>
          <p:nvPr/>
        </p:nvSpPr>
        <p:spPr>
          <a:xfrm>
            <a:off x="4319074" y="2686180"/>
            <a:ext cx="901896" cy="901897"/>
          </a:xfrm>
          <a:prstGeom prst="ellipse">
            <a:avLst/>
          </a:prstGeom>
          <a:gradFill flip="none" rotWithShape="1">
            <a:gsLst>
              <a:gs pos="33000">
                <a:srgbClr val="FDFEFF"/>
              </a:gs>
              <a:gs pos="69000">
                <a:srgbClr val="DDDDDE"/>
              </a:gs>
              <a:gs pos="86000">
                <a:schemeClr val="bg1">
                  <a:lumMod val="65000"/>
                </a:schemeClr>
              </a:gs>
            </a:gsLst>
            <a:path path="circle">
              <a:fillToRect r="100000" b="100000"/>
            </a:path>
            <a:tileRect l="-100000" t="-100000"/>
          </a:gradFill>
          <a:ln>
            <a:noFill/>
          </a:ln>
          <a:effectLst>
            <a:outerShdw blurRad="127000" dist="38100" dir="2700000" sx="121000" sy="12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6" name="Oval 11"/>
          <p:cNvSpPr/>
          <p:nvPr/>
        </p:nvSpPr>
        <p:spPr>
          <a:xfrm>
            <a:off x="4082890" y="4389514"/>
            <a:ext cx="901896" cy="901897"/>
          </a:xfrm>
          <a:prstGeom prst="ellipse">
            <a:avLst/>
          </a:prstGeom>
          <a:gradFill flip="none" rotWithShape="1">
            <a:gsLst>
              <a:gs pos="33000">
                <a:srgbClr val="FDFEFF"/>
              </a:gs>
              <a:gs pos="69000">
                <a:srgbClr val="DDDDDE"/>
              </a:gs>
              <a:gs pos="86000">
                <a:schemeClr val="bg1">
                  <a:lumMod val="65000"/>
                </a:schemeClr>
              </a:gs>
            </a:gsLst>
            <a:path path="circle">
              <a:fillToRect r="100000" b="100000"/>
            </a:path>
            <a:tileRect l="-100000" t="-100000"/>
          </a:gradFill>
          <a:ln>
            <a:noFill/>
          </a:ln>
          <a:effectLst>
            <a:outerShdw blurRad="127000" dist="38100" dir="2700000" sx="121000" sy="12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5" name="Oval 18"/>
          <p:cNvSpPr/>
          <p:nvPr/>
        </p:nvSpPr>
        <p:spPr>
          <a:xfrm>
            <a:off x="4219954" y="2640685"/>
            <a:ext cx="1040699" cy="1051590"/>
          </a:xfrm>
          <a:prstGeom prst="ellipse">
            <a:avLst/>
          </a:prstGeom>
          <a:gradFill flip="none" rotWithShape="1">
            <a:gsLst>
              <a:gs pos="0">
                <a:srgbClr val="EDF1F2"/>
              </a:gs>
              <a:gs pos="50000">
                <a:srgbClr val="EFF3F4"/>
              </a:gs>
              <a:gs pos="100000">
                <a:srgbClr val="F2F6F7"/>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3" name="Oval 18"/>
          <p:cNvSpPr/>
          <p:nvPr/>
        </p:nvSpPr>
        <p:spPr>
          <a:xfrm>
            <a:off x="4022815" y="4336300"/>
            <a:ext cx="1040699" cy="1051590"/>
          </a:xfrm>
          <a:prstGeom prst="ellipse">
            <a:avLst/>
          </a:prstGeom>
          <a:gradFill flip="none" rotWithShape="1">
            <a:gsLst>
              <a:gs pos="0">
                <a:srgbClr val="EDF1F2"/>
              </a:gs>
              <a:gs pos="50000">
                <a:srgbClr val="EFF3F4"/>
              </a:gs>
              <a:gs pos="100000">
                <a:srgbClr val="F2F6F7"/>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nvGrpSpPr>
          <p:cNvPr id="11" name="Group 8"/>
          <p:cNvGrpSpPr/>
          <p:nvPr/>
        </p:nvGrpSpPr>
        <p:grpSpPr>
          <a:xfrm>
            <a:off x="3611935" y="3104841"/>
            <a:ext cx="326601" cy="326601"/>
            <a:chOff x="3246286" y="608271"/>
            <a:chExt cx="214976" cy="214976"/>
          </a:xfrm>
        </p:grpSpPr>
        <p:sp>
          <p:nvSpPr>
            <p:cNvPr id="88" name="Oval 32"/>
            <p:cNvSpPr/>
            <p:nvPr/>
          </p:nvSpPr>
          <p:spPr>
            <a:xfrm>
              <a:off x="3246286" y="608271"/>
              <a:ext cx="214976" cy="214976"/>
            </a:xfrm>
            <a:prstGeom prst="ellipse">
              <a:avLst/>
            </a:prstGeom>
            <a:solidFill>
              <a:schemeClr val="bg1"/>
            </a:solidFill>
            <a:ln w="28575">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a:solidFill>
                  <a:prstClr val="black"/>
                </a:solidFill>
              </a:endParaRPr>
            </a:p>
          </p:txBody>
        </p:sp>
        <p:sp>
          <p:nvSpPr>
            <p:cNvPr id="89" name="Oval 31"/>
            <p:cNvSpPr/>
            <p:nvPr/>
          </p:nvSpPr>
          <p:spPr>
            <a:xfrm>
              <a:off x="3294503" y="654322"/>
              <a:ext cx="119734" cy="119734"/>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13" name="Group 8"/>
          <p:cNvGrpSpPr/>
          <p:nvPr/>
        </p:nvGrpSpPr>
        <p:grpSpPr>
          <a:xfrm>
            <a:off x="3440739" y="4344357"/>
            <a:ext cx="326601" cy="326601"/>
            <a:chOff x="3246286" y="608271"/>
            <a:chExt cx="214976" cy="214976"/>
          </a:xfrm>
        </p:grpSpPr>
        <p:sp>
          <p:nvSpPr>
            <p:cNvPr id="91" name="Oval 32"/>
            <p:cNvSpPr/>
            <p:nvPr/>
          </p:nvSpPr>
          <p:spPr>
            <a:xfrm>
              <a:off x="3246286" y="608271"/>
              <a:ext cx="214976" cy="214976"/>
            </a:xfrm>
            <a:prstGeom prst="ellipse">
              <a:avLst/>
            </a:prstGeom>
            <a:solidFill>
              <a:schemeClr val="bg1"/>
            </a:solidFill>
            <a:ln w="28575">
              <a:solidFill>
                <a:srgbClr val="A5D502"/>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a:solidFill>
                  <a:prstClr val="black"/>
                </a:solidFill>
              </a:endParaRPr>
            </a:p>
          </p:txBody>
        </p:sp>
        <p:sp>
          <p:nvSpPr>
            <p:cNvPr id="92" name="Oval 31"/>
            <p:cNvSpPr/>
            <p:nvPr/>
          </p:nvSpPr>
          <p:spPr>
            <a:xfrm>
              <a:off x="3294503" y="654322"/>
              <a:ext cx="119734" cy="119734"/>
            </a:xfrm>
            <a:prstGeom prst="ellipse">
              <a:avLst/>
            </a:prstGeom>
            <a:solidFill>
              <a:srgbClr val="D52BC9"/>
            </a:solidFill>
            <a:ln>
              <a:solidFill>
                <a:srgbClr val="A5D5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Tree>
    <p:extLst>
      <p:ext uri="{BB962C8B-B14F-4D97-AF65-F5344CB8AC3E}">
        <p14:creationId xmlns:p14="http://schemas.microsoft.com/office/powerpoint/2010/main" val="201358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par>
                          <p:cTn id="53" fill="hold">
                            <p:stCondLst>
                              <p:cond delay="3000"/>
                            </p:stCondLst>
                            <p:childTnLst>
                              <p:par>
                                <p:cTn id="54" presetID="10" presetClass="entr" presetSubtype="0"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childTnLst>
                          </p:cTn>
                        </p:par>
                        <p:par>
                          <p:cTn id="57" fill="hold">
                            <p:stCondLst>
                              <p:cond delay="3500"/>
                            </p:stCondLst>
                            <p:childTnLst>
                              <p:par>
                                <p:cTn id="58" presetID="10" presetClass="entr" presetSubtype="0" fill="hold" grpId="0" nodeType="after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500"/>
                                        <p:tgtEl>
                                          <p:spTgt spid="40"/>
                                        </p:tgtEl>
                                      </p:cBhvr>
                                    </p:animEffect>
                                  </p:childTnLst>
                                </p:cTn>
                              </p:par>
                            </p:childTnLst>
                          </p:cTn>
                        </p:par>
                        <p:par>
                          <p:cTn id="61" fill="hold">
                            <p:stCondLst>
                              <p:cond delay="4000"/>
                            </p:stCondLst>
                            <p:childTnLst>
                              <p:par>
                                <p:cTn id="62" presetID="10" presetClass="entr" presetSubtype="0" fill="hold" grpId="0" nodeType="after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fade">
                                      <p:cBhvr>
                                        <p:cTn id="64" dur="500"/>
                                        <p:tgtEl>
                                          <p:spTgt spid="61"/>
                                        </p:tgtEl>
                                      </p:cBhvr>
                                    </p:animEffect>
                                  </p:childTnLst>
                                </p:cTn>
                              </p:par>
                            </p:childTnLst>
                          </p:cTn>
                        </p:par>
                        <p:par>
                          <p:cTn id="65" fill="hold">
                            <p:stCondLst>
                              <p:cond delay="4500"/>
                            </p:stCondLst>
                            <p:childTnLst>
                              <p:par>
                                <p:cTn id="66" presetID="10" presetClass="entr" presetSubtype="0"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500"/>
                                        <p:tgtEl>
                                          <p:spTgt spid="62"/>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72"/>
                                        </p:tgtEl>
                                        <p:attrNameLst>
                                          <p:attrName>style.visibility</p:attrName>
                                        </p:attrNameLst>
                                      </p:cBhvr>
                                      <p:to>
                                        <p:strVal val="visible"/>
                                      </p:to>
                                    </p:set>
                                    <p:anim calcmode="lin" valueType="num">
                                      <p:cBhvr>
                                        <p:cTn id="73" dur="500" fill="hold"/>
                                        <p:tgtEl>
                                          <p:spTgt spid="72"/>
                                        </p:tgtEl>
                                        <p:attrNameLst>
                                          <p:attrName>ppt_w</p:attrName>
                                        </p:attrNameLst>
                                      </p:cBhvr>
                                      <p:tavLst>
                                        <p:tav tm="0">
                                          <p:val>
                                            <p:fltVal val="0"/>
                                          </p:val>
                                        </p:tav>
                                        <p:tav tm="100000">
                                          <p:val>
                                            <p:strVal val="#ppt_w"/>
                                          </p:val>
                                        </p:tav>
                                      </p:tavLst>
                                    </p:anim>
                                    <p:anim calcmode="lin" valueType="num">
                                      <p:cBhvr>
                                        <p:cTn id="74" dur="500" fill="hold"/>
                                        <p:tgtEl>
                                          <p:spTgt spid="72"/>
                                        </p:tgtEl>
                                        <p:attrNameLst>
                                          <p:attrName>ppt_h</p:attrName>
                                        </p:attrNameLst>
                                      </p:cBhvr>
                                      <p:tavLst>
                                        <p:tav tm="0">
                                          <p:val>
                                            <p:fltVal val="0"/>
                                          </p:val>
                                        </p:tav>
                                        <p:tav tm="100000">
                                          <p:val>
                                            <p:strVal val="#ppt_h"/>
                                          </p:val>
                                        </p:tav>
                                      </p:tavLst>
                                    </p:anim>
                                    <p:animEffect transition="in" filter="fade">
                                      <p:cBhvr>
                                        <p:cTn id="75" dur="500"/>
                                        <p:tgtEl>
                                          <p:spTgt spid="72"/>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77"/>
                                        </p:tgtEl>
                                        <p:attrNameLst>
                                          <p:attrName>style.visibility</p:attrName>
                                        </p:attrNameLst>
                                      </p:cBhvr>
                                      <p:to>
                                        <p:strVal val="visible"/>
                                      </p:to>
                                    </p:set>
                                    <p:anim calcmode="lin" valueType="num">
                                      <p:cBhvr>
                                        <p:cTn id="80" dur="500" fill="hold"/>
                                        <p:tgtEl>
                                          <p:spTgt spid="77"/>
                                        </p:tgtEl>
                                        <p:attrNameLst>
                                          <p:attrName>ppt_w</p:attrName>
                                        </p:attrNameLst>
                                      </p:cBhvr>
                                      <p:tavLst>
                                        <p:tav tm="0">
                                          <p:val>
                                            <p:fltVal val="0"/>
                                          </p:val>
                                        </p:tav>
                                        <p:tav tm="100000">
                                          <p:val>
                                            <p:strVal val="#ppt_w"/>
                                          </p:val>
                                        </p:tav>
                                      </p:tavLst>
                                    </p:anim>
                                    <p:anim calcmode="lin" valueType="num">
                                      <p:cBhvr>
                                        <p:cTn id="81" dur="500" fill="hold"/>
                                        <p:tgtEl>
                                          <p:spTgt spid="77"/>
                                        </p:tgtEl>
                                        <p:attrNameLst>
                                          <p:attrName>ppt_h</p:attrName>
                                        </p:attrNameLst>
                                      </p:cBhvr>
                                      <p:tavLst>
                                        <p:tav tm="0">
                                          <p:val>
                                            <p:fltVal val="0"/>
                                          </p:val>
                                        </p:tav>
                                        <p:tav tm="100000">
                                          <p:val>
                                            <p:strVal val="#ppt_h"/>
                                          </p:val>
                                        </p:tav>
                                      </p:tavLst>
                                    </p:anim>
                                    <p:animEffect transition="in" filter="fade">
                                      <p:cBhvr>
                                        <p:cTn id="82" dur="500"/>
                                        <p:tgtEl>
                                          <p:spTgt spid="77"/>
                                        </p:tgtEl>
                                      </p:cBhvr>
                                    </p:animEffect>
                                  </p:childTnLst>
                                </p:cTn>
                              </p:par>
                            </p:childTnLst>
                          </p:cTn>
                        </p:par>
                        <p:par>
                          <p:cTn id="83" fill="hold">
                            <p:stCondLst>
                              <p:cond delay="500"/>
                            </p:stCondLst>
                            <p:childTnLst>
                              <p:par>
                                <p:cTn id="84" presetID="10"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500"/>
                                        <p:tgtEl>
                                          <p:spTgt spid="85"/>
                                        </p:tgtEl>
                                      </p:cBhvr>
                                    </p:animEffect>
                                  </p:childTnLst>
                                </p:cTn>
                              </p:par>
                            </p:childTnLst>
                          </p:cTn>
                        </p:par>
                        <p:par>
                          <p:cTn id="87" fill="hold">
                            <p:stCondLst>
                              <p:cond delay="1000"/>
                            </p:stCondLst>
                            <p:childTnLst>
                              <p:par>
                                <p:cTn id="88" presetID="10" presetClass="entr" presetSubtype="0" fill="hold" grpId="0" nodeType="afterEffect">
                                  <p:stCondLst>
                                    <p:cond delay="0"/>
                                  </p:stCondLst>
                                  <p:childTnLst>
                                    <p:set>
                                      <p:cBhvr>
                                        <p:cTn id="89" dur="1" fill="hold">
                                          <p:stCondLst>
                                            <p:cond delay="0"/>
                                          </p:stCondLst>
                                        </p:cTn>
                                        <p:tgtEl>
                                          <p:spTgt spid="86"/>
                                        </p:tgtEl>
                                        <p:attrNameLst>
                                          <p:attrName>style.visibility</p:attrName>
                                        </p:attrNameLst>
                                      </p:cBhvr>
                                      <p:to>
                                        <p:strVal val="visible"/>
                                      </p:to>
                                    </p:set>
                                    <p:animEffect transition="in" filter="fade">
                                      <p:cBhvr>
                                        <p:cTn id="90" dur="500"/>
                                        <p:tgtEl>
                                          <p:spTgt spid="86"/>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nodeType="clickEffect">
                                  <p:stCondLst>
                                    <p:cond delay="0"/>
                                  </p:stCondLst>
                                  <p:childTnLst>
                                    <p:set>
                                      <p:cBhvr>
                                        <p:cTn id="94" dur="1" fill="hold">
                                          <p:stCondLst>
                                            <p:cond delay="0"/>
                                          </p:stCondLst>
                                        </p:cTn>
                                        <p:tgtEl>
                                          <p:spTgt spid="11"/>
                                        </p:tgtEl>
                                        <p:attrNameLst>
                                          <p:attrName>style.visibility</p:attrName>
                                        </p:attrNameLst>
                                      </p:cBhvr>
                                      <p:to>
                                        <p:strVal val="visible"/>
                                      </p:to>
                                    </p:set>
                                    <p:anim calcmode="lin" valueType="num">
                                      <p:cBhvr>
                                        <p:cTn id="95" dur="500" fill="hold"/>
                                        <p:tgtEl>
                                          <p:spTgt spid="11"/>
                                        </p:tgtEl>
                                        <p:attrNameLst>
                                          <p:attrName>ppt_w</p:attrName>
                                        </p:attrNameLst>
                                      </p:cBhvr>
                                      <p:tavLst>
                                        <p:tav tm="0">
                                          <p:val>
                                            <p:fltVal val="0"/>
                                          </p:val>
                                        </p:tav>
                                        <p:tav tm="100000">
                                          <p:val>
                                            <p:strVal val="#ppt_w"/>
                                          </p:val>
                                        </p:tav>
                                      </p:tavLst>
                                    </p:anim>
                                    <p:anim calcmode="lin" valueType="num">
                                      <p:cBhvr>
                                        <p:cTn id="96" dur="500" fill="hold"/>
                                        <p:tgtEl>
                                          <p:spTgt spid="11"/>
                                        </p:tgtEl>
                                        <p:attrNameLst>
                                          <p:attrName>ppt_h</p:attrName>
                                        </p:attrNameLst>
                                      </p:cBhvr>
                                      <p:tavLst>
                                        <p:tav tm="0">
                                          <p:val>
                                            <p:fltVal val="0"/>
                                          </p:val>
                                        </p:tav>
                                        <p:tav tm="100000">
                                          <p:val>
                                            <p:strVal val="#ppt_h"/>
                                          </p:val>
                                        </p:tav>
                                      </p:tavLst>
                                    </p:anim>
                                    <p:animEffect transition="in" filter="fade">
                                      <p:cBhvr>
                                        <p:cTn id="97" dur="500"/>
                                        <p:tgtEl>
                                          <p:spTgt spid="11"/>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nodeType="clickEffect">
                                  <p:stCondLst>
                                    <p:cond delay="0"/>
                                  </p:stCondLst>
                                  <p:childTnLst>
                                    <p:set>
                                      <p:cBhvr>
                                        <p:cTn id="101" dur="1" fill="hold">
                                          <p:stCondLst>
                                            <p:cond delay="0"/>
                                          </p:stCondLst>
                                        </p:cTn>
                                        <p:tgtEl>
                                          <p:spTgt spid="13"/>
                                        </p:tgtEl>
                                        <p:attrNameLst>
                                          <p:attrName>style.visibility</p:attrName>
                                        </p:attrNameLst>
                                      </p:cBhvr>
                                      <p:to>
                                        <p:strVal val="visible"/>
                                      </p:to>
                                    </p:set>
                                    <p:anim calcmode="lin" valueType="num">
                                      <p:cBhvr>
                                        <p:cTn id="102" dur="500" fill="hold"/>
                                        <p:tgtEl>
                                          <p:spTgt spid="13"/>
                                        </p:tgtEl>
                                        <p:attrNameLst>
                                          <p:attrName>ppt_w</p:attrName>
                                        </p:attrNameLst>
                                      </p:cBhvr>
                                      <p:tavLst>
                                        <p:tav tm="0">
                                          <p:val>
                                            <p:fltVal val="0"/>
                                          </p:val>
                                        </p:tav>
                                        <p:tav tm="100000">
                                          <p:val>
                                            <p:strVal val="#ppt_w"/>
                                          </p:val>
                                        </p:tav>
                                      </p:tavLst>
                                    </p:anim>
                                    <p:anim calcmode="lin" valueType="num">
                                      <p:cBhvr>
                                        <p:cTn id="103" dur="500" fill="hold"/>
                                        <p:tgtEl>
                                          <p:spTgt spid="13"/>
                                        </p:tgtEl>
                                        <p:attrNameLst>
                                          <p:attrName>ppt_h</p:attrName>
                                        </p:attrNameLst>
                                      </p:cBhvr>
                                      <p:tavLst>
                                        <p:tav tm="0">
                                          <p:val>
                                            <p:fltVal val="0"/>
                                          </p:val>
                                        </p:tav>
                                        <p:tav tm="100000">
                                          <p:val>
                                            <p:strVal val="#ppt_h"/>
                                          </p:val>
                                        </p:tav>
                                      </p:tavLst>
                                    </p:anim>
                                    <p:animEffect transition="in" filter="fade">
                                      <p:cBhvr>
                                        <p:cTn id="10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20" grpId="0"/>
      <p:bldP spid="21" grpId="0"/>
      <p:bldP spid="31" grpId="0" animBg="1"/>
      <p:bldP spid="39" grpId="0"/>
      <p:bldP spid="40" grpId="0"/>
      <p:bldP spid="61" grpId="0"/>
      <p:bldP spid="62" grpId="0"/>
      <p:bldP spid="72" grpId="0" animBg="1"/>
      <p:bldP spid="77" grpId="0" animBg="1"/>
      <p:bldP spid="85" grpId="0" animBg="1"/>
      <p:bldP spid="8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633815543"/>
              </p:ext>
            </p:extLst>
          </p:nvPr>
        </p:nvGraphicFramePr>
        <p:xfrm>
          <a:off x="3647728" y="786902"/>
          <a:ext cx="786295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789117" y="2938962"/>
            <a:ext cx="2801568" cy="882742"/>
          </a:xfrm>
          <a:prstGeom prst="rect">
            <a:avLst/>
          </a:prstGeom>
        </p:spPr>
        <p:txBody>
          <a:bodyPr wrap="square">
            <a:spAutoFit/>
          </a:bodyPr>
          <a:lstStyle/>
          <a:p>
            <a:pPr marL="95250" lvl="2" algn="ctr" defTabSz="457200">
              <a:lnSpc>
                <a:spcPct val="107000"/>
              </a:lnSpc>
              <a:spcAft>
                <a:spcPts val="800"/>
              </a:spcAft>
            </a:pPr>
            <a:r>
              <a:rPr lang="es-PE" sz="1600" dirty="0">
                <a:solidFill>
                  <a:prstClr val="black"/>
                </a:solidFill>
                <a:latin typeface="Arial"/>
              </a:rPr>
              <a:t>Documentos anexos que se acompañan al formulario  registral FOR</a:t>
            </a:r>
            <a:endParaRPr lang="es-PE" sz="1600" dirty="0">
              <a:solidFill>
                <a:prstClr val="black"/>
              </a:solidFill>
            </a:endParaRPr>
          </a:p>
        </p:txBody>
      </p:sp>
    </p:spTree>
    <p:extLst>
      <p:ext uri="{BB962C8B-B14F-4D97-AF65-F5344CB8AC3E}">
        <p14:creationId xmlns:p14="http://schemas.microsoft.com/office/powerpoint/2010/main" val="420931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6"/>
          <p:cNvSpPr>
            <a:spLocks/>
          </p:cNvSpPr>
          <p:nvPr/>
        </p:nvSpPr>
        <p:spPr bwMode="auto">
          <a:xfrm>
            <a:off x="1775521" y="1994309"/>
            <a:ext cx="1212824" cy="2130740"/>
          </a:xfrm>
          <a:custGeom>
            <a:avLst/>
            <a:gdLst>
              <a:gd name="T0" fmla="*/ 1213 w 1213"/>
              <a:gd name="T1" fmla="*/ 0 h 2806"/>
              <a:gd name="T2" fmla="*/ 1213 w 1213"/>
              <a:gd name="T3" fmla="*/ 2806 h 2806"/>
              <a:gd name="T4" fmla="*/ 1111 w 1213"/>
              <a:gd name="T5" fmla="*/ 2788 h 2806"/>
              <a:gd name="T6" fmla="*/ 1012 w 1213"/>
              <a:gd name="T7" fmla="*/ 2761 h 2806"/>
              <a:gd name="T8" fmla="*/ 915 w 1213"/>
              <a:gd name="T9" fmla="*/ 2730 h 2806"/>
              <a:gd name="T10" fmla="*/ 824 w 1213"/>
              <a:gd name="T11" fmla="*/ 2691 h 2806"/>
              <a:gd name="T12" fmla="*/ 733 w 1213"/>
              <a:gd name="T13" fmla="*/ 2645 h 2806"/>
              <a:gd name="T14" fmla="*/ 648 w 1213"/>
              <a:gd name="T15" fmla="*/ 2594 h 2806"/>
              <a:gd name="T16" fmla="*/ 567 w 1213"/>
              <a:gd name="T17" fmla="*/ 2538 h 2806"/>
              <a:gd name="T18" fmla="*/ 490 w 1213"/>
              <a:gd name="T19" fmla="*/ 2475 h 2806"/>
              <a:gd name="T20" fmla="*/ 416 w 1213"/>
              <a:gd name="T21" fmla="*/ 2407 h 2806"/>
              <a:gd name="T22" fmla="*/ 349 w 1213"/>
              <a:gd name="T23" fmla="*/ 2335 h 2806"/>
              <a:gd name="T24" fmla="*/ 287 w 1213"/>
              <a:gd name="T25" fmla="*/ 2257 h 2806"/>
              <a:gd name="T26" fmla="*/ 229 w 1213"/>
              <a:gd name="T27" fmla="*/ 2176 h 2806"/>
              <a:gd name="T28" fmla="*/ 178 w 1213"/>
              <a:gd name="T29" fmla="*/ 2091 h 2806"/>
              <a:gd name="T30" fmla="*/ 132 w 1213"/>
              <a:gd name="T31" fmla="*/ 2002 h 2806"/>
              <a:gd name="T32" fmla="*/ 93 w 1213"/>
              <a:gd name="T33" fmla="*/ 1909 h 2806"/>
              <a:gd name="T34" fmla="*/ 60 w 1213"/>
              <a:gd name="T35" fmla="*/ 1813 h 2806"/>
              <a:gd name="T36" fmla="*/ 34 w 1213"/>
              <a:gd name="T37" fmla="*/ 1714 h 2806"/>
              <a:gd name="T38" fmla="*/ 15 w 1213"/>
              <a:gd name="T39" fmla="*/ 1613 h 2806"/>
              <a:gd name="T40" fmla="*/ 4 w 1213"/>
              <a:gd name="T41" fmla="*/ 1508 h 2806"/>
              <a:gd name="T42" fmla="*/ 0 w 1213"/>
              <a:gd name="T43" fmla="*/ 1402 h 2806"/>
              <a:gd name="T44" fmla="*/ 4 w 1213"/>
              <a:gd name="T45" fmla="*/ 1296 h 2806"/>
              <a:gd name="T46" fmla="*/ 15 w 1213"/>
              <a:gd name="T47" fmla="*/ 1193 h 2806"/>
              <a:gd name="T48" fmla="*/ 34 w 1213"/>
              <a:gd name="T49" fmla="*/ 1092 h 2806"/>
              <a:gd name="T50" fmla="*/ 60 w 1213"/>
              <a:gd name="T51" fmla="*/ 992 h 2806"/>
              <a:gd name="T52" fmla="*/ 93 w 1213"/>
              <a:gd name="T53" fmla="*/ 897 h 2806"/>
              <a:gd name="T54" fmla="*/ 132 w 1213"/>
              <a:gd name="T55" fmla="*/ 804 h 2806"/>
              <a:gd name="T56" fmla="*/ 178 w 1213"/>
              <a:gd name="T57" fmla="*/ 715 h 2806"/>
              <a:gd name="T58" fmla="*/ 229 w 1213"/>
              <a:gd name="T59" fmla="*/ 630 h 2806"/>
              <a:gd name="T60" fmla="*/ 287 w 1213"/>
              <a:gd name="T61" fmla="*/ 548 h 2806"/>
              <a:gd name="T62" fmla="*/ 349 w 1213"/>
              <a:gd name="T63" fmla="*/ 471 h 2806"/>
              <a:gd name="T64" fmla="*/ 416 w 1213"/>
              <a:gd name="T65" fmla="*/ 398 h 2806"/>
              <a:gd name="T66" fmla="*/ 490 w 1213"/>
              <a:gd name="T67" fmla="*/ 331 h 2806"/>
              <a:gd name="T68" fmla="*/ 567 w 1213"/>
              <a:gd name="T69" fmla="*/ 268 h 2806"/>
              <a:gd name="T70" fmla="*/ 648 w 1213"/>
              <a:gd name="T71" fmla="*/ 212 h 2806"/>
              <a:gd name="T72" fmla="*/ 733 w 1213"/>
              <a:gd name="T73" fmla="*/ 161 h 2806"/>
              <a:gd name="T74" fmla="*/ 824 w 1213"/>
              <a:gd name="T75" fmla="*/ 115 h 2806"/>
              <a:gd name="T76" fmla="*/ 915 w 1213"/>
              <a:gd name="T77" fmla="*/ 76 h 2806"/>
              <a:gd name="T78" fmla="*/ 1012 w 1213"/>
              <a:gd name="T79" fmla="*/ 43 h 2806"/>
              <a:gd name="T80" fmla="*/ 1111 w 1213"/>
              <a:gd name="T81" fmla="*/ 18 h 2806"/>
              <a:gd name="T82" fmla="*/ 1213 w 1213"/>
              <a:gd name="T83"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13" h="2806">
                <a:moveTo>
                  <a:pt x="1213" y="0"/>
                </a:moveTo>
                <a:lnTo>
                  <a:pt x="1213" y="2806"/>
                </a:lnTo>
                <a:lnTo>
                  <a:pt x="1111" y="2788"/>
                </a:lnTo>
                <a:lnTo>
                  <a:pt x="1012" y="2761"/>
                </a:lnTo>
                <a:lnTo>
                  <a:pt x="915" y="2730"/>
                </a:lnTo>
                <a:lnTo>
                  <a:pt x="824" y="2691"/>
                </a:lnTo>
                <a:lnTo>
                  <a:pt x="733" y="2645"/>
                </a:lnTo>
                <a:lnTo>
                  <a:pt x="648" y="2594"/>
                </a:lnTo>
                <a:lnTo>
                  <a:pt x="567" y="2538"/>
                </a:lnTo>
                <a:lnTo>
                  <a:pt x="490" y="2475"/>
                </a:lnTo>
                <a:lnTo>
                  <a:pt x="416" y="2407"/>
                </a:lnTo>
                <a:lnTo>
                  <a:pt x="349" y="2335"/>
                </a:lnTo>
                <a:lnTo>
                  <a:pt x="287" y="2257"/>
                </a:lnTo>
                <a:lnTo>
                  <a:pt x="229" y="2176"/>
                </a:lnTo>
                <a:lnTo>
                  <a:pt x="178" y="2091"/>
                </a:lnTo>
                <a:lnTo>
                  <a:pt x="132" y="2002"/>
                </a:lnTo>
                <a:lnTo>
                  <a:pt x="93" y="1909"/>
                </a:lnTo>
                <a:lnTo>
                  <a:pt x="60" y="1813"/>
                </a:lnTo>
                <a:lnTo>
                  <a:pt x="34" y="1714"/>
                </a:lnTo>
                <a:lnTo>
                  <a:pt x="15" y="1613"/>
                </a:lnTo>
                <a:lnTo>
                  <a:pt x="4" y="1508"/>
                </a:lnTo>
                <a:lnTo>
                  <a:pt x="0" y="1402"/>
                </a:lnTo>
                <a:lnTo>
                  <a:pt x="4" y="1296"/>
                </a:lnTo>
                <a:lnTo>
                  <a:pt x="15" y="1193"/>
                </a:lnTo>
                <a:lnTo>
                  <a:pt x="34" y="1092"/>
                </a:lnTo>
                <a:lnTo>
                  <a:pt x="60" y="992"/>
                </a:lnTo>
                <a:lnTo>
                  <a:pt x="93" y="897"/>
                </a:lnTo>
                <a:lnTo>
                  <a:pt x="132" y="804"/>
                </a:lnTo>
                <a:lnTo>
                  <a:pt x="178" y="715"/>
                </a:lnTo>
                <a:lnTo>
                  <a:pt x="229" y="630"/>
                </a:lnTo>
                <a:lnTo>
                  <a:pt x="287" y="548"/>
                </a:lnTo>
                <a:lnTo>
                  <a:pt x="349" y="471"/>
                </a:lnTo>
                <a:lnTo>
                  <a:pt x="416" y="398"/>
                </a:lnTo>
                <a:lnTo>
                  <a:pt x="490" y="331"/>
                </a:lnTo>
                <a:lnTo>
                  <a:pt x="567" y="268"/>
                </a:lnTo>
                <a:lnTo>
                  <a:pt x="648" y="212"/>
                </a:lnTo>
                <a:lnTo>
                  <a:pt x="733" y="161"/>
                </a:lnTo>
                <a:lnTo>
                  <a:pt x="824" y="115"/>
                </a:lnTo>
                <a:lnTo>
                  <a:pt x="915" y="76"/>
                </a:lnTo>
                <a:lnTo>
                  <a:pt x="1012" y="43"/>
                </a:lnTo>
                <a:lnTo>
                  <a:pt x="1111" y="18"/>
                </a:lnTo>
                <a:lnTo>
                  <a:pt x="1213" y="0"/>
                </a:lnTo>
                <a:close/>
              </a:path>
            </a:pathLst>
          </a:custGeom>
          <a:gradFill>
            <a:gsLst>
              <a:gs pos="0">
                <a:srgbClr val="CE8014"/>
              </a:gs>
              <a:gs pos="100000">
                <a:srgbClr val="C43E1A"/>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endParaRPr>
          </a:p>
        </p:txBody>
      </p:sp>
      <p:sp>
        <p:nvSpPr>
          <p:cNvPr id="16" name="Freeform 7"/>
          <p:cNvSpPr>
            <a:spLocks/>
          </p:cNvSpPr>
          <p:nvPr/>
        </p:nvSpPr>
        <p:spPr bwMode="auto">
          <a:xfrm>
            <a:off x="2598084" y="1982164"/>
            <a:ext cx="1625765" cy="2155039"/>
          </a:xfrm>
          <a:custGeom>
            <a:avLst/>
            <a:gdLst>
              <a:gd name="T0" fmla="*/ 205 w 1626"/>
              <a:gd name="T1" fmla="*/ 0 h 2838"/>
              <a:gd name="T2" fmla="*/ 312 w 1626"/>
              <a:gd name="T3" fmla="*/ 4 h 2838"/>
              <a:gd name="T4" fmla="*/ 415 w 1626"/>
              <a:gd name="T5" fmla="*/ 16 h 2838"/>
              <a:gd name="T6" fmla="*/ 517 w 1626"/>
              <a:gd name="T7" fmla="*/ 34 h 2838"/>
              <a:gd name="T8" fmla="*/ 615 w 1626"/>
              <a:gd name="T9" fmla="*/ 60 h 2838"/>
              <a:gd name="T10" fmla="*/ 711 w 1626"/>
              <a:gd name="T11" fmla="*/ 93 h 2838"/>
              <a:gd name="T12" fmla="*/ 804 w 1626"/>
              <a:gd name="T13" fmla="*/ 132 h 2838"/>
              <a:gd name="T14" fmla="*/ 893 w 1626"/>
              <a:gd name="T15" fmla="*/ 177 h 2838"/>
              <a:gd name="T16" fmla="*/ 978 w 1626"/>
              <a:gd name="T17" fmla="*/ 229 h 2838"/>
              <a:gd name="T18" fmla="*/ 1060 w 1626"/>
              <a:gd name="T19" fmla="*/ 285 h 2838"/>
              <a:gd name="T20" fmla="*/ 1137 w 1626"/>
              <a:gd name="T21" fmla="*/ 348 h 2838"/>
              <a:gd name="T22" fmla="*/ 1209 w 1626"/>
              <a:gd name="T23" fmla="*/ 415 h 2838"/>
              <a:gd name="T24" fmla="*/ 1277 w 1626"/>
              <a:gd name="T25" fmla="*/ 488 h 2838"/>
              <a:gd name="T26" fmla="*/ 1340 w 1626"/>
              <a:gd name="T27" fmla="*/ 564 h 2838"/>
              <a:gd name="T28" fmla="*/ 1396 w 1626"/>
              <a:gd name="T29" fmla="*/ 647 h 2838"/>
              <a:gd name="T30" fmla="*/ 1447 w 1626"/>
              <a:gd name="T31" fmla="*/ 732 h 2838"/>
              <a:gd name="T32" fmla="*/ 1493 w 1626"/>
              <a:gd name="T33" fmla="*/ 821 h 2838"/>
              <a:gd name="T34" fmla="*/ 1533 w 1626"/>
              <a:gd name="T35" fmla="*/ 913 h 2838"/>
              <a:gd name="T36" fmla="*/ 1565 w 1626"/>
              <a:gd name="T37" fmla="*/ 1010 h 2838"/>
              <a:gd name="T38" fmla="*/ 1590 w 1626"/>
              <a:gd name="T39" fmla="*/ 1108 h 2838"/>
              <a:gd name="T40" fmla="*/ 1610 w 1626"/>
              <a:gd name="T41" fmla="*/ 1209 h 2838"/>
              <a:gd name="T42" fmla="*/ 1622 w 1626"/>
              <a:gd name="T43" fmla="*/ 1313 h 2838"/>
              <a:gd name="T44" fmla="*/ 1626 w 1626"/>
              <a:gd name="T45" fmla="*/ 1418 h 2838"/>
              <a:gd name="T46" fmla="*/ 1622 w 1626"/>
              <a:gd name="T47" fmla="*/ 1524 h 2838"/>
              <a:gd name="T48" fmla="*/ 1610 w 1626"/>
              <a:gd name="T49" fmla="*/ 1629 h 2838"/>
              <a:gd name="T50" fmla="*/ 1590 w 1626"/>
              <a:gd name="T51" fmla="*/ 1730 h 2838"/>
              <a:gd name="T52" fmla="*/ 1565 w 1626"/>
              <a:gd name="T53" fmla="*/ 1828 h 2838"/>
              <a:gd name="T54" fmla="*/ 1533 w 1626"/>
              <a:gd name="T55" fmla="*/ 1924 h 2838"/>
              <a:gd name="T56" fmla="*/ 1493 w 1626"/>
              <a:gd name="T57" fmla="*/ 2017 h 2838"/>
              <a:gd name="T58" fmla="*/ 1447 w 1626"/>
              <a:gd name="T59" fmla="*/ 2106 h 2838"/>
              <a:gd name="T60" fmla="*/ 1396 w 1626"/>
              <a:gd name="T61" fmla="*/ 2191 h 2838"/>
              <a:gd name="T62" fmla="*/ 1340 w 1626"/>
              <a:gd name="T63" fmla="*/ 2272 h 2838"/>
              <a:gd name="T64" fmla="*/ 1277 w 1626"/>
              <a:gd name="T65" fmla="*/ 2349 h 2838"/>
              <a:gd name="T66" fmla="*/ 1209 w 1626"/>
              <a:gd name="T67" fmla="*/ 2421 h 2838"/>
              <a:gd name="T68" fmla="*/ 1137 w 1626"/>
              <a:gd name="T69" fmla="*/ 2489 h 2838"/>
              <a:gd name="T70" fmla="*/ 1060 w 1626"/>
              <a:gd name="T71" fmla="*/ 2552 h 2838"/>
              <a:gd name="T72" fmla="*/ 978 w 1626"/>
              <a:gd name="T73" fmla="*/ 2609 h 2838"/>
              <a:gd name="T74" fmla="*/ 893 w 1626"/>
              <a:gd name="T75" fmla="*/ 2660 h 2838"/>
              <a:gd name="T76" fmla="*/ 804 w 1626"/>
              <a:gd name="T77" fmla="*/ 2705 h 2838"/>
              <a:gd name="T78" fmla="*/ 711 w 1626"/>
              <a:gd name="T79" fmla="*/ 2745 h 2838"/>
              <a:gd name="T80" fmla="*/ 615 w 1626"/>
              <a:gd name="T81" fmla="*/ 2777 h 2838"/>
              <a:gd name="T82" fmla="*/ 517 w 1626"/>
              <a:gd name="T83" fmla="*/ 2804 h 2838"/>
              <a:gd name="T84" fmla="*/ 415 w 1626"/>
              <a:gd name="T85" fmla="*/ 2822 h 2838"/>
              <a:gd name="T86" fmla="*/ 312 w 1626"/>
              <a:gd name="T87" fmla="*/ 2834 h 2838"/>
              <a:gd name="T88" fmla="*/ 205 w 1626"/>
              <a:gd name="T89" fmla="*/ 2838 h 2838"/>
              <a:gd name="T90" fmla="*/ 102 w 1626"/>
              <a:gd name="T91" fmla="*/ 2834 h 2838"/>
              <a:gd name="T92" fmla="*/ 0 w 1626"/>
              <a:gd name="T93" fmla="*/ 2822 h 2838"/>
              <a:gd name="T94" fmla="*/ 0 w 1626"/>
              <a:gd name="T95" fmla="*/ 16 h 2838"/>
              <a:gd name="T96" fmla="*/ 102 w 1626"/>
              <a:gd name="T97" fmla="*/ 4 h 2838"/>
              <a:gd name="T98" fmla="*/ 205 w 1626"/>
              <a:gd name="T99" fmla="*/ 0 h 2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6" h="2838">
                <a:moveTo>
                  <a:pt x="205" y="0"/>
                </a:moveTo>
                <a:lnTo>
                  <a:pt x="312" y="4"/>
                </a:lnTo>
                <a:lnTo>
                  <a:pt x="415" y="16"/>
                </a:lnTo>
                <a:lnTo>
                  <a:pt x="517" y="34"/>
                </a:lnTo>
                <a:lnTo>
                  <a:pt x="615" y="60"/>
                </a:lnTo>
                <a:lnTo>
                  <a:pt x="711" y="93"/>
                </a:lnTo>
                <a:lnTo>
                  <a:pt x="804" y="132"/>
                </a:lnTo>
                <a:lnTo>
                  <a:pt x="893" y="177"/>
                </a:lnTo>
                <a:lnTo>
                  <a:pt x="978" y="229"/>
                </a:lnTo>
                <a:lnTo>
                  <a:pt x="1060" y="285"/>
                </a:lnTo>
                <a:lnTo>
                  <a:pt x="1137" y="348"/>
                </a:lnTo>
                <a:lnTo>
                  <a:pt x="1209" y="415"/>
                </a:lnTo>
                <a:lnTo>
                  <a:pt x="1277" y="488"/>
                </a:lnTo>
                <a:lnTo>
                  <a:pt x="1340" y="564"/>
                </a:lnTo>
                <a:lnTo>
                  <a:pt x="1396" y="647"/>
                </a:lnTo>
                <a:lnTo>
                  <a:pt x="1447" y="732"/>
                </a:lnTo>
                <a:lnTo>
                  <a:pt x="1493" y="821"/>
                </a:lnTo>
                <a:lnTo>
                  <a:pt x="1533" y="913"/>
                </a:lnTo>
                <a:lnTo>
                  <a:pt x="1565" y="1010"/>
                </a:lnTo>
                <a:lnTo>
                  <a:pt x="1590" y="1108"/>
                </a:lnTo>
                <a:lnTo>
                  <a:pt x="1610" y="1209"/>
                </a:lnTo>
                <a:lnTo>
                  <a:pt x="1622" y="1313"/>
                </a:lnTo>
                <a:lnTo>
                  <a:pt x="1626" y="1418"/>
                </a:lnTo>
                <a:lnTo>
                  <a:pt x="1622" y="1524"/>
                </a:lnTo>
                <a:lnTo>
                  <a:pt x="1610" y="1629"/>
                </a:lnTo>
                <a:lnTo>
                  <a:pt x="1590" y="1730"/>
                </a:lnTo>
                <a:lnTo>
                  <a:pt x="1565" y="1828"/>
                </a:lnTo>
                <a:lnTo>
                  <a:pt x="1533" y="1924"/>
                </a:lnTo>
                <a:lnTo>
                  <a:pt x="1493" y="2017"/>
                </a:lnTo>
                <a:lnTo>
                  <a:pt x="1447" y="2106"/>
                </a:lnTo>
                <a:lnTo>
                  <a:pt x="1396" y="2191"/>
                </a:lnTo>
                <a:lnTo>
                  <a:pt x="1340" y="2272"/>
                </a:lnTo>
                <a:lnTo>
                  <a:pt x="1277" y="2349"/>
                </a:lnTo>
                <a:lnTo>
                  <a:pt x="1209" y="2421"/>
                </a:lnTo>
                <a:lnTo>
                  <a:pt x="1137" y="2489"/>
                </a:lnTo>
                <a:lnTo>
                  <a:pt x="1060" y="2552"/>
                </a:lnTo>
                <a:lnTo>
                  <a:pt x="978" y="2609"/>
                </a:lnTo>
                <a:lnTo>
                  <a:pt x="893" y="2660"/>
                </a:lnTo>
                <a:lnTo>
                  <a:pt x="804" y="2705"/>
                </a:lnTo>
                <a:lnTo>
                  <a:pt x="711" y="2745"/>
                </a:lnTo>
                <a:lnTo>
                  <a:pt x="615" y="2777"/>
                </a:lnTo>
                <a:lnTo>
                  <a:pt x="517" y="2804"/>
                </a:lnTo>
                <a:lnTo>
                  <a:pt x="415" y="2822"/>
                </a:lnTo>
                <a:lnTo>
                  <a:pt x="312" y="2834"/>
                </a:lnTo>
                <a:lnTo>
                  <a:pt x="205" y="2838"/>
                </a:lnTo>
                <a:lnTo>
                  <a:pt x="102" y="2834"/>
                </a:lnTo>
                <a:lnTo>
                  <a:pt x="0" y="2822"/>
                </a:lnTo>
                <a:lnTo>
                  <a:pt x="0" y="16"/>
                </a:lnTo>
                <a:lnTo>
                  <a:pt x="102" y="4"/>
                </a:lnTo>
                <a:lnTo>
                  <a:pt x="205" y="0"/>
                </a:lnTo>
                <a:close/>
              </a:path>
            </a:pathLst>
          </a:custGeom>
          <a:gradFill flip="none" rotWithShape="1">
            <a:gsLst>
              <a:gs pos="0">
                <a:srgbClr val="F8951D"/>
              </a:gs>
              <a:gs pos="100000">
                <a:srgbClr val="EF3C25"/>
              </a:gs>
            </a:gsLst>
            <a:lin ang="54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endParaRPr>
          </a:p>
        </p:txBody>
      </p:sp>
      <p:sp>
        <p:nvSpPr>
          <p:cNvPr id="17" name="Freeform 8"/>
          <p:cNvSpPr>
            <a:spLocks noEditPoints="1"/>
          </p:cNvSpPr>
          <p:nvPr/>
        </p:nvSpPr>
        <p:spPr bwMode="auto">
          <a:xfrm>
            <a:off x="1487483" y="1805993"/>
            <a:ext cx="2977955" cy="3276601"/>
          </a:xfrm>
          <a:custGeom>
            <a:avLst/>
            <a:gdLst>
              <a:gd name="T0" fmla="*/ 1319 w 3259"/>
              <a:gd name="T1" fmla="*/ 309 h 4315"/>
              <a:gd name="T2" fmla="*/ 944 w 3259"/>
              <a:gd name="T3" fmla="*/ 459 h 4315"/>
              <a:gd name="T4" fmla="*/ 635 w 3259"/>
              <a:gd name="T5" fmla="*/ 706 h 4315"/>
              <a:gd name="T6" fmla="*/ 411 w 3259"/>
              <a:gd name="T7" fmla="*/ 1033 h 4315"/>
              <a:gd name="T8" fmla="*/ 289 w 3259"/>
              <a:gd name="T9" fmla="*/ 1420 h 4315"/>
              <a:gd name="T10" fmla="*/ 289 w 3259"/>
              <a:gd name="T11" fmla="*/ 1839 h 4315"/>
              <a:gd name="T12" fmla="*/ 411 w 3259"/>
              <a:gd name="T13" fmla="*/ 2226 h 4315"/>
              <a:gd name="T14" fmla="*/ 635 w 3259"/>
              <a:gd name="T15" fmla="*/ 2554 h 4315"/>
              <a:gd name="T16" fmla="*/ 944 w 3259"/>
              <a:gd name="T17" fmla="*/ 2801 h 4315"/>
              <a:gd name="T18" fmla="*/ 1319 w 3259"/>
              <a:gd name="T19" fmla="*/ 2951 h 4315"/>
              <a:gd name="T20" fmla="*/ 1736 w 3259"/>
              <a:gd name="T21" fmla="*/ 2982 h 4315"/>
              <a:gd name="T22" fmla="*/ 2135 w 3259"/>
              <a:gd name="T23" fmla="*/ 2889 h 4315"/>
              <a:gd name="T24" fmla="*/ 2478 w 3259"/>
              <a:gd name="T25" fmla="*/ 2689 h 4315"/>
              <a:gd name="T26" fmla="*/ 2748 w 3259"/>
              <a:gd name="T27" fmla="*/ 2398 h 4315"/>
              <a:gd name="T28" fmla="*/ 2924 w 3259"/>
              <a:gd name="T29" fmla="*/ 2039 h 4315"/>
              <a:gd name="T30" fmla="*/ 2987 w 3259"/>
              <a:gd name="T31" fmla="*/ 1629 h 4315"/>
              <a:gd name="T32" fmla="*/ 2924 w 3259"/>
              <a:gd name="T33" fmla="*/ 1221 h 4315"/>
              <a:gd name="T34" fmla="*/ 2748 w 3259"/>
              <a:gd name="T35" fmla="*/ 861 h 4315"/>
              <a:gd name="T36" fmla="*/ 2478 w 3259"/>
              <a:gd name="T37" fmla="*/ 571 h 4315"/>
              <a:gd name="T38" fmla="*/ 2135 w 3259"/>
              <a:gd name="T39" fmla="*/ 370 h 4315"/>
              <a:gd name="T40" fmla="*/ 1736 w 3259"/>
              <a:gd name="T41" fmla="*/ 277 h 4315"/>
              <a:gd name="T42" fmla="*/ 1860 w 3259"/>
              <a:gd name="T43" fmla="*/ 17 h 4315"/>
              <a:gd name="T44" fmla="*/ 2290 w 3259"/>
              <a:gd name="T45" fmla="*/ 140 h 4315"/>
              <a:gd name="T46" fmla="*/ 2660 w 3259"/>
              <a:gd name="T47" fmla="*/ 368 h 4315"/>
              <a:gd name="T48" fmla="*/ 2958 w 3259"/>
              <a:gd name="T49" fmla="*/ 685 h 4315"/>
              <a:gd name="T50" fmla="*/ 3162 w 3259"/>
              <a:gd name="T51" fmla="*/ 1073 h 4315"/>
              <a:gd name="T52" fmla="*/ 3255 w 3259"/>
              <a:gd name="T53" fmla="*/ 1513 h 4315"/>
              <a:gd name="T54" fmla="*/ 3224 w 3259"/>
              <a:gd name="T55" fmla="*/ 1967 h 4315"/>
              <a:gd name="T56" fmla="*/ 3077 w 3259"/>
              <a:gd name="T57" fmla="*/ 2380 h 4315"/>
              <a:gd name="T58" fmla="*/ 2829 w 3259"/>
              <a:gd name="T59" fmla="*/ 2732 h 4315"/>
              <a:gd name="T60" fmla="*/ 2501 w 3259"/>
              <a:gd name="T61" fmla="*/ 3007 h 4315"/>
              <a:gd name="T62" fmla="*/ 2105 w 3259"/>
              <a:gd name="T63" fmla="*/ 3188 h 4315"/>
              <a:gd name="T64" fmla="*/ 1776 w 3259"/>
              <a:gd name="T65" fmla="*/ 3590 h 4315"/>
              <a:gd name="T66" fmla="*/ 1785 w 3259"/>
              <a:gd name="T67" fmla="*/ 3631 h 4315"/>
              <a:gd name="T68" fmla="*/ 1818 w 3259"/>
              <a:gd name="T69" fmla="*/ 3637 h 4315"/>
              <a:gd name="T70" fmla="*/ 2231 w 3259"/>
              <a:gd name="T71" fmla="*/ 4315 h 4315"/>
              <a:gd name="T72" fmla="*/ 1729 w 3259"/>
              <a:gd name="T73" fmla="*/ 3921 h 4315"/>
              <a:gd name="T74" fmla="*/ 1605 w 3259"/>
              <a:gd name="T75" fmla="*/ 3863 h 4315"/>
              <a:gd name="T76" fmla="*/ 1521 w 3259"/>
              <a:gd name="T77" fmla="*/ 3761 h 4315"/>
              <a:gd name="T78" fmla="*/ 1484 w 3259"/>
              <a:gd name="T79" fmla="*/ 3631 h 4315"/>
              <a:gd name="T80" fmla="*/ 1483 w 3259"/>
              <a:gd name="T81" fmla="*/ 3252 h 4315"/>
              <a:gd name="T82" fmla="*/ 1050 w 3259"/>
              <a:gd name="T83" fmla="*/ 3152 h 4315"/>
              <a:gd name="T84" fmla="*/ 670 w 3259"/>
              <a:gd name="T85" fmla="*/ 2945 h 4315"/>
              <a:gd name="T86" fmla="*/ 360 w 3259"/>
              <a:gd name="T87" fmla="*/ 2649 h 4315"/>
              <a:gd name="T88" fmla="*/ 136 w 3259"/>
              <a:gd name="T89" fmla="*/ 2281 h 4315"/>
              <a:gd name="T90" fmla="*/ 15 w 3259"/>
              <a:gd name="T91" fmla="*/ 1857 h 4315"/>
              <a:gd name="T92" fmla="*/ 17 w 3259"/>
              <a:gd name="T93" fmla="*/ 1399 h 4315"/>
              <a:gd name="T94" fmla="*/ 140 w 3259"/>
              <a:gd name="T95" fmla="*/ 971 h 4315"/>
              <a:gd name="T96" fmla="*/ 368 w 3259"/>
              <a:gd name="T97" fmla="*/ 599 h 4315"/>
              <a:gd name="T98" fmla="*/ 685 w 3259"/>
              <a:gd name="T99" fmla="*/ 303 h 4315"/>
              <a:gd name="T100" fmla="*/ 1073 w 3259"/>
              <a:gd name="T101" fmla="*/ 98 h 4315"/>
              <a:gd name="T102" fmla="*/ 1513 w 3259"/>
              <a:gd name="T103" fmla="*/ 5 h 4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59" h="4315">
                <a:moveTo>
                  <a:pt x="1629" y="273"/>
                </a:moveTo>
                <a:lnTo>
                  <a:pt x="1523" y="277"/>
                </a:lnTo>
                <a:lnTo>
                  <a:pt x="1420" y="290"/>
                </a:lnTo>
                <a:lnTo>
                  <a:pt x="1319" y="309"/>
                </a:lnTo>
                <a:lnTo>
                  <a:pt x="1221" y="335"/>
                </a:lnTo>
                <a:lnTo>
                  <a:pt x="1125" y="370"/>
                </a:lnTo>
                <a:lnTo>
                  <a:pt x="1033" y="411"/>
                </a:lnTo>
                <a:lnTo>
                  <a:pt x="944" y="459"/>
                </a:lnTo>
                <a:lnTo>
                  <a:pt x="860" y="512"/>
                </a:lnTo>
                <a:lnTo>
                  <a:pt x="780" y="571"/>
                </a:lnTo>
                <a:lnTo>
                  <a:pt x="706" y="635"/>
                </a:lnTo>
                <a:lnTo>
                  <a:pt x="635" y="706"/>
                </a:lnTo>
                <a:lnTo>
                  <a:pt x="571" y="781"/>
                </a:lnTo>
                <a:lnTo>
                  <a:pt x="512" y="861"/>
                </a:lnTo>
                <a:lnTo>
                  <a:pt x="458" y="944"/>
                </a:lnTo>
                <a:lnTo>
                  <a:pt x="411" y="1033"/>
                </a:lnTo>
                <a:lnTo>
                  <a:pt x="369" y="1125"/>
                </a:lnTo>
                <a:lnTo>
                  <a:pt x="335" y="1221"/>
                </a:lnTo>
                <a:lnTo>
                  <a:pt x="309" y="1319"/>
                </a:lnTo>
                <a:lnTo>
                  <a:pt x="289" y="1420"/>
                </a:lnTo>
                <a:lnTo>
                  <a:pt x="276" y="1523"/>
                </a:lnTo>
                <a:lnTo>
                  <a:pt x="272" y="1629"/>
                </a:lnTo>
                <a:lnTo>
                  <a:pt x="276" y="1735"/>
                </a:lnTo>
                <a:lnTo>
                  <a:pt x="289" y="1839"/>
                </a:lnTo>
                <a:lnTo>
                  <a:pt x="309" y="1941"/>
                </a:lnTo>
                <a:lnTo>
                  <a:pt x="335" y="2039"/>
                </a:lnTo>
                <a:lnTo>
                  <a:pt x="369" y="2135"/>
                </a:lnTo>
                <a:lnTo>
                  <a:pt x="411" y="2226"/>
                </a:lnTo>
                <a:lnTo>
                  <a:pt x="458" y="2314"/>
                </a:lnTo>
                <a:lnTo>
                  <a:pt x="512" y="2398"/>
                </a:lnTo>
                <a:lnTo>
                  <a:pt x="571" y="2478"/>
                </a:lnTo>
                <a:lnTo>
                  <a:pt x="635" y="2554"/>
                </a:lnTo>
                <a:lnTo>
                  <a:pt x="706" y="2623"/>
                </a:lnTo>
                <a:lnTo>
                  <a:pt x="780" y="2689"/>
                </a:lnTo>
                <a:lnTo>
                  <a:pt x="860" y="2748"/>
                </a:lnTo>
                <a:lnTo>
                  <a:pt x="944" y="2801"/>
                </a:lnTo>
                <a:lnTo>
                  <a:pt x="1033" y="2848"/>
                </a:lnTo>
                <a:lnTo>
                  <a:pt x="1125" y="2889"/>
                </a:lnTo>
                <a:lnTo>
                  <a:pt x="1221" y="2923"/>
                </a:lnTo>
                <a:lnTo>
                  <a:pt x="1319" y="2951"/>
                </a:lnTo>
                <a:lnTo>
                  <a:pt x="1420" y="2970"/>
                </a:lnTo>
                <a:lnTo>
                  <a:pt x="1523" y="2982"/>
                </a:lnTo>
                <a:lnTo>
                  <a:pt x="1629" y="2986"/>
                </a:lnTo>
                <a:lnTo>
                  <a:pt x="1736" y="2982"/>
                </a:lnTo>
                <a:lnTo>
                  <a:pt x="1839" y="2970"/>
                </a:lnTo>
                <a:lnTo>
                  <a:pt x="1941" y="2951"/>
                </a:lnTo>
                <a:lnTo>
                  <a:pt x="2039" y="2923"/>
                </a:lnTo>
                <a:lnTo>
                  <a:pt x="2135" y="2889"/>
                </a:lnTo>
                <a:lnTo>
                  <a:pt x="2227" y="2848"/>
                </a:lnTo>
                <a:lnTo>
                  <a:pt x="2315" y="2801"/>
                </a:lnTo>
                <a:lnTo>
                  <a:pt x="2398" y="2748"/>
                </a:lnTo>
                <a:lnTo>
                  <a:pt x="2478" y="2689"/>
                </a:lnTo>
                <a:lnTo>
                  <a:pt x="2554" y="2623"/>
                </a:lnTo>
                <a:lnTo>
                  <a:pt x="2624" y="2554"/>
                </a:lnTo>
                <a:lnTo>
                  <a:pt x="2689" y="2478"/>
                </a:lnTo>
                <a:lnTo>
                  <a:pt x="2748" y="2398"/>
                </a:lnTo>
                <a:lnTo>
                  <a:pt x="2802" y="2314"/>
                </a:lnTo>
                <a:lnTo>
                  <a:pt x="2849" y="2226"/>
                </a:lnTo>
                <a:lnTo>
                  <a:pt x="2890" y="2135"/>
                </a:lnTo>
                <a:lnTo>
                  <a:pt x="2924" y="2039"/>
                </a:lnTo>
                <a:lnTo>
                  <a:pt x="2951" y="1941"/>
                </a:lnTo>
                <a:lnTo>
                  <a:pt x="2971" y="1839"/>
                </a:lnTo>
                <a:lnTo>
                  <a:pt x="2983" y="1735"/>
                </a:lnTo>
                <a:lnTo>
                  <a:pt x="2987" y="1629"/>
                </a:lnTo>
                <a:lnTo>
                  <a:pt x="2983" y="1523"/>
                </a:lnTo>
                <a:lnTo>
                  <a:pt x="2971" y="1420"/>
                </a:lnTo>
                <a:lnTo>
                  <a:pt x="2951" y="1319"/>
                </a:lnTo>
                <a:lnTo>
                  <a:pt x="2924" y="1221"/>
                </a:lnTo>
                <a:lnTo>
                  <a:pt x="2890" y="1125"/>
                </a:lnTo>
                <a:lnTo>
                  <a:pt x="2849" y="1033"/>
                </a:lnTo>
                <a:lnTo>
                  <a:pt x="2802" y="944"/>
                </a:lnTo>
                <a:lnTo>
                  <a:pt x="2748" y="861"/>
                </a:lnTo>
                <a:lnTo>
                  <a:pt x="2689" y="781"/>
                </a:lnTo>
                <a:lnTo>
                  <a:pt x="2624" y="706"/>
                </a:lnTo>
                <a:lnTo>
                  <a:pt x="2554" y="635"/>
                </a:lnTo>
                <a:lnTo>
                  <a:pt x="2478" y="571"/>
                </a:lnTo>
                <a:lnTo>
                  <a:pt x="2398" y="512"/>
                </a:lnTo>
                <a:lnTo>
                  <a:pt x="2315" y="459"/>
                </a:lnTo>
                <a:lnTo>
                  <a:pt x="2227" y="411"/>
                </a:lnTo>
                <a:lnTo>
                  <a:pt x="2135" y="370"/>
                </a:lnTo>
                <a:lnTo>
                  <a:pt x="2039" y="335"/>
                </a:lnTo>
                <a:lnTo>
                  <a:pt x="1941" y="309"/>
                </a:lnTo>
                <a:lnTo>
                  <a:pt x="1839" y="290"/>
                </a:lnTo>
                <a:lnTo>
                  <a:pt x="1736" y="277"/>
                </a:lnTo>
                <a:lnTo>
                  <a:pt x="1629" y="273"/>
                </a:lnTo>
                <a:close/>
                <a:moveTo>
                  <a:pt x="1629" y="0"/>
                </a:moveTo>
                <a:lnTo>
                  <a:pt x="1746" y="5"/>
                </a:lnTo>
                <a:lnTo>
                  <a:pt x="1860" y="17"/>
                </a:lnTo>
                <a:lnTo>
                  <a:pt x="1973" y="37"/>
                </a:lnTo>
                <a:lnTo>
                  <a:pt x="2081" y="64"/>
                </a:lnTo>
                <a:lnTo>
                  <a:pt x="2186" y="98"/>
                </a:lnTo>
                <a:lnTo>
                  <a:pt x="2290" y="140"/>
                </a:lnTo>
                <a:lnTo>
                  <a:pt x="2388" y="187"/>
                </a:lnTo>
                <a:lnTo>
                  <a:pt x="2484" y="242"/>
                </a:lnTo>
                <a:lnTo>
                  <a:pt x="2574" y="303"/>
                </a:lnTo>
                <a:lnTo>
                  <a:pt x="2660" y="368"/>
                </a:lnTo>
                <a:lnTo>
                  <a:pt x="2743" y="440"/>
                </a:lnTo>
                <a:lnTo>
                  <a:pt x="2820" y="517"/>
                </a:lnTo>
                <a:lnTo>
                  <a:pt x="2891" y="599"/>
                </a:lnTo>
                <a:lnTo>
                  <a:pt x="2958" y="685"/>
                </a:lnTo>
                <a:lnTo>
                  <a:pt x="3018" y="777"/>
                </a:lnTo>
                <a:lnTo>
                  <a:pt x="3072" y="871"/>
                </a:lnTo>
                <a:lnTo>
                  <a:pt x="3120" y="971"/>
                </a:lnTo>
                <a:lnTo>
                  <a:pt x="3162" y="1073"/>
                </a:lnTo>
                <a:lnTo>
                  <a:pt x="3196" y="1179"/>
                </a:lnTo>
                <a:lnTo>
                  <a:pt x="3224" y="1287"/>
                </a:lnTo>
                <a:lnTo>
                  <a:pt x="3243" y="1399"/>
                </a:lnTo>
                <a:lnTo>
                  <a:pt x="3255" y="1513"/>
                </a:lnTo>
                <a:lnTo>
                  <a:pt x="3259" y="1629"/>
                </a:lnTo>
                <a:lnTo>
                  <a:pt x="3255" y="1744"/>
                </a:lnTo>
                <a:lnTo>
                  <a:pt x="3243" y="1857"/>
                </a:lnTo>
                <a:lnTo>
                  <a:pt x="3224" y="1967"/>
                </a:lnTo>
                <a:lnTo>
                  <a:pt x="3198" y="2076"/>
                </a:lnTo>
                <a:lnTo>
                  <a:pt x="3164" y="2181"/>
                </a:lnTo>
                <a:lnTo>
                  <a:pt x="3124" y="2281"/>
                </a:lnTo>
                <a:lnTo>
                  <a:pt x="3077" y="2380"/>
                </a:lnTo>
                <a:lnTo>
                  <a:pt x="3023" y="2474"/>
                </a:lnTo>
                <a:lnTo>
                  <a:pt x="2964" y="2564"/>
                </a:lnTo>
                <a:lnTo>
                  <a:pt x="2900" y="2651"/>
                </a:lnTo>
                <a:lnTo>
                  <a:pt x="2829" y="2732"/>
                </a:lnTo>
                <a:lnTo>
                  <a:pt x="2755" y="2808"/>
                </a:lnTo>
                <a:lnTo>
                  <a:pt x="2675" y="2880"/>
                </a:lnTo>
                <a:lnTo>
                  <a:pt x="2590" y="2945"/>
                </a:lnTo>
                <a:lnTo>
                  <a:pt x="2501" y="3007"/>
                </a:lnTo>
                <a:lnTo>
                  <a:pt x="2408" y="3062"/>
                </a:lnTo>
                <a:lnTo>
                  <a:pt x="2311" y="3110"/>
                </a:lnTo>
                <a:lnTo>
                  <a:pt x="2210" y="3152"/>
                </a:lnTo>
                <a:lnTo>
                  <a:pt x="2105" y="3188"/>
                </a:lnTo>
                <a:lnTo>
                  <a:pt x="1999" y="3216"/>
                </a:lnTo>
                <a:lnTo>
                  <a:pt x="1889" y="3237"/>
                </a:lnTo>
                <a:lnTo>
                  <a:pt x="1777" y="3252"/>
                </a:lnTo>
                <a:lnTo>
                  <a:pt x="1776" y="3590"/>
                </a:lnTo>
                <a:lnTo>
                  <a:pt x="1776" y="3600"/>
                </a:lnTo>
                <a:lnTo>
                  <a:pt x="1779" y="3613"/>
                </a:lnTo>
                <a:lnTo>
                  <a:pt x="1781" y="3624"/>
                </a:lnTo>
                <a:lnTo>
                  <a:pt x="1785" y="3631"/>
                </a:lnTo>
                <a:lnTo>
                  <a:pt x="1788" y="3631"/>
                </a:lnTo>
                <a:lnTo>
                  <a:pt x="1793" y="3634"/>
                </a:lnTo>
                <a:lnTo>
                  <a:pt x="1804" y="3635"/>
                </a:lnTo>
                <a:lnTo>
                  <a:pt x="1818" y="3637"/>
                </a:lnTo>
                <a:lnTo>
                  <a:pt x="2229" y="3637"/>
                </a:lnTo>
                <a:lnTo>
                  <a:pt x="2229" y="3252"/>
                </a:lnTo>
                <a:lnTo>
                  <a:pt x="2852" y="3783"/>
                </a:lnTo>
                <a:lnTo>
                  <a:pt x="2231" y="4315"/>
                </a:lnTo>
                <a:lnTo>
                  <a:pt x="2231" y="3930"/>
                </a:lnTo>
                <a:lnTo>
                  <a:pt x="1818" y="3930"/>
                </a:lnTo>
                <a:lnTo>
                  <a:pt x="1771" y="3929"/>
                </a:lnTo>
                <a:lnTo>
                  <a:pt x="1729" y="3921"/>
                </a:lnTo>
                <a:lnTo>
                  <a:pt x="1691" y="3910"/>
                </a:lnTo>
                <a:lnTo>
                  <a:pt x="1658" y="3897"/>
                </a:lnTo>
                <a:lnTo>
                  <a:pt x="1629" y="3882"/>
                </a:lnTo>
                <a:lnTo>
                  <a:pt x="1605" y="3863"/>
                </a:lnTo>
                <a:lnTo>
                  <a:pt x="1584" y="3846"/>
                </a:lnTo>
                <a:lnTo>
                  <a:pt x="1567" y="3828"/>
                </a:lnTo>
                <a:lnTo>
                  <a:pt x="1540" y="3795"/>
                </a:lnTo>
                <a:lnTo>
                  <a:pt x="1521" y="3761"/>
                </a:lnTo>
                <a:lnTo>
                  <a:pt x="1505" y="3727"/>
                </a:lnTo>
                <a:lnTo>
                  <a:pt x="1494" y="3693"/>
                </a:lnTo>
                <a:lnTo>
                  <a:pt x="1488" y="3662"/>
                </a:lnTo>
                <a:lnTo>
                  <a:pt x="1484" y="3631"/>
                </a:lnTo>
                <a:lnTo>
                  <a:pt x="1481" y="3607"/>
                </a:lnTo>
                <a:lnTo>
                  <a:pt x="1481" y="3584"/>
                </a:lnTo>
                <a:lnTo>
                  <a:pt x="1483" y="3567"/>
                </a:lnTo>
                <a:lnTo>
                  <a:pt x="1483" y="3252"/>
                </a:lnTo>
                <a:lnTo>
                  <a:pt x="1370" y="3237"/>
                </a:lnTo>
                <a:lnTo>
                  <a:pt x="1261" y="3216"/>
                </a:lnTo>
                <a:lnTo>
                  <a:pt x="1154" y="3188"/>
                </a:lnTo>
                <a:lnTo>
                  <a:pt x="1050" y="3152"/>
                </a:lnTo>
                <a:lnTo>
                  <a:pt x="949" y="3110"/>
                </a:lnTo>
                <a:lnTo>
                  <a:pt x="853" y="3061"/>
                </a:lnTo>
                <a:lnTo>
                  <a:pt x="760" y="3007"/>
                </a:lnTo>
                <a:lnTo>
                  <a:pt x="670" y="2945"/>
                </a:lnTo>
                <a:lnTo>
                  <a:pt x="585" y="2880"/>
                </a:lnTo>
                <a:lnTo>
                  <a:pt x="505" y="2808"/>
                </a:lnTo>
                <a:lnTo>
                  <a:pt x="429" y="2732"/>
                </a:lnTo>
                <a:lnTo>
                  <a:pt x="360" y="2649"/>
                </a:lnTo>
                <a:lnTo>
                  <a:pt x="294" y="2564"/>
                </a:lnTo>
                <a:lnTo>
                  <a:pt x="236" y="2474"/>
                </a:lnTo>
                <a:lnTo>
                  <a:pt x="183" y="2380"/>
                </a:lnTo>
                <a:lnTo>
                  <a:pt x="136" y="2281"/>
                </a:lnTo>
                <a:lnTo>
                  <a:pt x="95" y="2181"/>
                </a:lnTo>
                <a:lnTo>
                  <a:pt x="63" y="2076"/>
                </a:lnTo>
                <a:lnTo>
                  <a:pt x="35" y="1967"/>
                </a:lnTo>
                <a:lnTo>
                  <a:pt x="15" y="1857"/>
                </a:lnTo>
                <a:lnTo>
                  <a:pt x="4" y="1744"/>
                </a:lnTo>
                <a:lnTo>
                  <a:pt x="0" y="1629"/>
                </a:lnTo>
                <a:lnTo>
                  <a:pt x="5" y="1513"/>
                </a:lnTo>
                <a:lnTo>
                  <a:pt x="17" y="1399"/>
                </a:lnTo>
                <a:lnTo>
                  <a:pt x="36" y="1287"/>
                </a:lnTo>
                <a:lnTo>
                  <a:pt x="64" y="1179"/>
                </a:lnTo>
                <a:lnTo>
                  <a:pt x="98" y="1073"/>
                </a:lnTo>
                <a:lnTo>
                  <a:pt x="140" y="971"/>
                </a:lnTo>
                <a:lnTo>
                  <a:pt x="187" y="871"/>
                </a:lnTo>
                <a:lnTo>
                  <a:pt x="242" y="777"/>
                </a:lnTo>
                <a:lnTo>
                  <a:pt x="302" y="685"/>
                </a:lnTo>
                <a:lnTo>
                  <a:pt x="368" y="599"/>
                </a:lnTo>
                <a:lnTo>
                  <a:pt x="440" y="517"/>
                </a:lnTo>
                <a:lnTo>
                  <a:pt x="517" y="440"/>
                </a:lnTo>
                <a:lnTo>
                  <a:pt x="598" y="368"/>
                </a:lnTo>
                <a:lnTo>
                  <a:pt x="685" y="303"/>
                </a:lnTo>
                <a:lnTo>
                  <a:pt x="777" y="242"/>
                </a:lnTo>
                <a:lnTo>
                  <a:pt x="871" y="187"/>
                </a:lnTo>
                <a:lnTo>
                  <a:pt x="970" y="140"/>
                </a:lnTo>
                <a:lnTo>
                  <a:pt x="1073" y="98"/>
                </a:lnTo>
                <a:lnTo>
                  <a:pt x="1179" y="64"/>
                </a:lnTo>
                <a:lnTo>
                  <a:pt x="1287" y="37"/>
                </a:lnTo>
                <a:lnTo>
                  <a:pt x="1399" y="17"/>
                </a:lnTo>
                <a:lnTo>
                  <a:pt x="1513" y="5"/>
                </a:lnTo>
                <a:lnTo>
                  <a:pt x="1629" y="0"/>
                </a:lnTo>
                <a:close/>
              </a:path>
            </a:pathLst>
          </a:custGeom>
          <a:gradFill flip="none" rotWithShape="1">
            <a:gsLst>
              <a:gs pos="100000">
                <a:schemeClr val="bg1"/>
              </a:gs>
              <a:gs pos="0">
                <a:schemeClr val="bg1">
                  <a:lumMod val="85000"/>
                </a:schemeClr>
              </a:gs>
            </a:gsLst>
            <a:lin ang="2700000" scaled="1"/>
            <a:tileRect/>
          </a:gradFill>
          <a:ln w="0">
            <a:noFill/>
            <a:prstDash val="solid"/>
            <a:round/>
            <a:headEnd/>
            <a:tailEnd/>
          </a:ln>
          <a:effectLst>
            <a:outerShdw blurRad="127000" dist="38100" dir="2700000" algn="tl" rotWithShape="0">
              <a:prstClr val="black">
                <a:alpha val="21000"/>
              </a:prstClr>
            </a:outerShdw>
          </a:effectLst>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endParaRPr>
          </a:p>
        </p:txBody>
      </p:sp>
      <p:sp>
        <p:nvSpPr>
          <p:cNvPr id="22" name="Freeform 6"/>
          <p:cNvSpPr>
            <a:spLocks/>
          </p:cNvSpPr>
          <p:nvPr/>
        </p:nvSpPr>
        <p:spPr bwMode="auto">
          <a:xfrm flipV="1">
            <a:off x="3971644" y="3567535"/>
            <a:ext cx="1085283" cy="2130740"/>
          </a:xfrm>
          <a:custGeom>
            <a:avLst/>
            <a:gdLst>
              <a:gd name="T0" fmla="*/ 1213 w 1213"/>
              <a:gd name="T1" fmla="*/ 0 h 2806"/>
              <a:gd name="T2" fmla="*/ 1213 w 1213"/>
              <a:gd name="T3" fmla="*/ 2806 h 2806"/>
              <a:gd name="T4" fmla="*/ 1111 w 1213"/>
              <a:gd name="T5" fmla="*/ 2788 h 2806"/>
              <a:gd name="T6" fmla="*/ 1012 w 1213"/>
              <a:gd name="T7" fmla="*/ 2761 h 2806"/>
              <a:gd name="T8" fmla="*/ 915 w 1213"/>
              <a:gd name="T9" fmla="*/ 2730 h 2806"/>
              <a:gd name="T10" fmla="*/ 824 w 1213"/>
              <a:gd name="T11" fmla="*/ 2691 h 2806"/>
              <a:gd name="T12" fmla="*/ 733 w 1213"/>
              <a:gd name="T13" fmla="*/ 2645 h 2806"/>
              <a:gd name="T14" fmla="*/ 648 w 1213"/>
              <a:gd name="T15" fmla="*/ 2594 h 2806"/>
              <a:gd name="T16" fmla="*/ 567 w 1213"/>
              <a:gd name="T17" fmla="*/ 2538 h 2806"/>
              <a:gd name="T18" fmla="*/ 490 w 1213"/>
              <a:gd name="T19" fmla="*/ 2475 h 2806"/>
              <a:gd name="T20" fmla="*/ 416 w 1213"/>
              <a:gd name="T21" fmla="*/ 2407 h 2806"/>
              <a:gd name="T22" fmla="*/ 349 w 1213"/>
              <a:gd name="T23" fmla="*/ 2335 h 2806"/>
              <a:gd name="T24" fmla="*/ 287 w 1213"/>
              <a:gd name="T25" fmla="*/ 2257 h 2806"/>
              <a:gd name="T26" fmla="*/ 229 w 1213"/>
              <a:gd name="T27" fmla="*/ 2176 h 2806"/>
              <a:gd name="T28" fmla="*/ 178 w 1213"/>
              <a:gd name="T29" fmla="*/ 2091 h 2806"/>
              <a:gd name="T30" fmla="*/ 132 w 1213"/>
              <a:gd name="T31" fmla="*/ 2002 h 2806"/>
              <a:gd name="T32" fmla="*/ 93 w 1213"/>
              <a:gd name="T33" fmla="*/ 1909 h 2806"/>
              <a:gd name="T34" fmla="*/ 60 w 1213"/>
              <a:gd name="T35" fmla="*/ 1813 h 2806"/>
              <a:gd name="T36" fmla="*/ 34 w 1213"/>
              <a:gd name="T37" fmla="*/ 1714 h 2806"/>
              <a:gd name="T38" fmla="*/ 15 w 1213"/>
              <a:gd name="T39" fmla="*/ 1613 h 2806"/>
              <a:gd name="T40" fmla="*/ 4 w 1213"/>
              <a:gd name="T41" fmla="*/ 1508 h 2806"/>
              <a:gd name="T42" fmla="*/ 0 w 1213"/>
              <a:gd name="T43" fmla="*/ 1402 h 2806"/>
              <a:gd name="T44" fmla="*/ 4 w 1213"/>
              <a:gd name="T45" fmla="*/ 1296 h 2806"/>
              <a:gd name="T46" fmla="*/ 15 w 1213"/>
              <a:gd name="T47" fmla="*/ 1193 h 2806"/>
              <a:gd name="T48" fmla="*/ 34 w 1213"/>
              <a:gd name="T49" fmla="*/ 1092 h 2806"/>
              <a:gd name="T50" fmla="*/ 60 w 1213"/>
              <a:gd name="T51" fmla="*/ 992 h 2806"/>
              <a:gd name="T52" fmla="*/ 93 w 1213"/>
              <a:gd name="T53" fmla="*/ 897 h 2806"/>
              <a:gd name="T54" fmla="*/ 132 w 1213"/>
              <a:gd name="T55" fmla="*/ 804 h 2806"/>
              <a:gd name="T56" fmla="*/ 178 w 1213"/>
              <a:gd name="T57" fmla="*/ 715 h 2806"/>
              <a:gd name="T58" fmla="*/ 229 w 1213"/>
              <a:gd name="T59" fmla="*/ 630 h 2806"/>
              <a:gd name="T60" fmla="*/ 287 w 1213"/>
              <a:gd name="T61" fmla="*/ 548 h 2806"/>
              <a:gd name="T62" fmla="*/ 349 w 1213"/>
              <a:gd name="T63" fmla="*/ 471 h 2806"/>
              <a:gd name="T64" fmla="*/ 416 w 1213"/>
              <a:gd name="T65" fmla="*/ 398 h 2806"/>
              <a:gd name="T66" fmla="*/ 490 w 1213"/>
              <a:gd name="T67" fmla="*/ 331 h 2806"/>
              <a:gd name="T68" fmla="*/ 567 w 1213"/>
              <a:gd name="T69" fmla="*/ 268 h 2806"/>
              <a:gd name="T70" fmla="*/ 648 w 1213"/>
              <a:gd name="T71" fmla="*/ 212 h 2806"/>
              <a:gd name="T72" fmla="*/ 733 w 1213"/>
              <a:gd name="T73" fmla="*/ 161 h 2806"/>
              <a:gd name="T74" fmla="*/ 824 w 1213"/>
              <a:gd name="T75" fmla="*/ 115 h 2806"/>
              <a:gd name="T76" fmla="*/ 915 w 1213"/>
              <a:gd name="T77" fmla="*/ 76 h 2806"/>
              <a:gd name="T78" fmla="*/ 1012 w 1213"/>
              <a:gd name="T79" fmla="*/ 43 h 2806"/>
              <a:gd name="T80" fmla="*/ 1111 w 1213"/>
              <a:gd name="T81" fmla="*/ 18 h 2806"/>
              <a:gd name="T82" fmla="*/ 1213 w 1213"/>
              <a:gd name="T83"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13" h="2806">
                <a:moveTo>
                  <a:pt x="1213" y="0"/>
                </a:moveTo>
                <a:lnTo>
                  <a:pt x="1213" y="2806"/>
                </a:lnTo>
                <a:lnTo>
                  <a:pt x="1111" y="2788"/>
                </a:lnTo>
                <a:lnTo>
                  <a:pt x="1012" y="2761"/>
                </a:lnTo>
                <a:lnTo>
                  <a:pt x="915" y="2730"/>
                </a:lnTo>
                <a:lnTo>
                  <a:pt x="824" y="2691"/>
                </a:lnTo>
                <a:lnTo>
                  <a:pt x="733" y="2645"/>
                </a:lnTo>
                <a:lnTo>
                  <a:pt x="648" y="2594"/>
                </a:lnTo>
                <a:lnTo>
                  <a:pt x="567" y="2538"/>
                </a:lnTo>
                <a:lnTo>
                  <a:pt x="490" y="2475"/>
                </a:lnTo>
                <a:lnTo>
                  <a:pt x="416" y="2407"/>
                </a:lnTo>
                <a:lnTo>
                  <a:pt x="349" y="2335"/>
                </a:lnTo>
                <a:lnTo>
                  <a:pt x="287" y="2257"/>
                </a:lnTo>
                <a:lnTo>
                  <a:pt x="229" y="2176"/>
                </a:lnTo>
                <a:lnTo>
                  <a:pt x="178" y="2091"/>
                </a:lnTo>
                <a:lnTo>
                  <a:pt x="132" y="2002"/>
                </a:lnTo>
                <a:lnTo>
                  <a:pt x="93" y="1909"/>
                </a:lnTo>
                <a:lnTo>
                  <a:pt x="60" y="1813"/>
                </a:lnTo>
                <a:lnTo>
                  <a:pt x="34" y="1714"/>
                </a:lnTo>
                <a:lnTo>
                  <a:pt x="15" y="1613"/>
                </a:lnTo>
                <a:lnTo>
                  <a:pt x="4" y="1508"/>
                </a:lnTo>
                <a:lnTo>
                  <a:pt x="0" y="1402"/>
                </a:lnTo>
                <a:lnTo>
                  <a:pt x="4" y="1296"/>
                </a:lnTo>
                <a:lnTo>
                  <a:pt x="15" y="1193"/>
                </a:lnTo>
                <a:lnTo>
                  <a:pt x="34" y="1092"/>
                </a:lnTo>
                <a:lnTo>
                  <a:pt x="60" y="992"/>
                </a:lnTo>
                <a:lnTo>
                  <a:pt x="93" y="897"/>
                </a:lnTo>
                <a:lnTo>
                  <a:pt x="132" y="804"/>
                </a:lnTo>
                <a:lnTo>
                  <a:pt x="178" y="715"/>
                </a:lnTo>
                <a:lnTo>
                  <a:pt x="229" y="630"/>
                </a:lnTo>
                <a:lnTo>
                  <a:pt x="287" y="548"/>
                </a:lnTo>
                <a:lnTo>
                  <a:pt x="349" y="471"/>
                </a:lnTo>
                <a:lnTo>
                  <a:pt x="416" y="398"/>
                </a:lnTo>
                <a:lnTo>
                  <a:pt x="490" y="331"/>
                </a:lnTo>
                <a:lnTo>
                  <a:pt x="567" y="268"/>
                </a:lnTo>
                <a:lnTo>
                  <a:pt x="648" y="212"/>
                </a:lnTo>
                <a:lnTo>
                  <a:pt x="733" y="161"/>
                </a:lnTo>
                <a:lnTo>
                  <a:pt x="824" y="115"/>
                </a:lnTo>
                <a:lnTo>
                  <a:pt x="915" y="76"/>
                </a:lnTo>
                <a:lnTo>
                  <a:pt x="1012" y="43"/>
                </a:lnTo>
                <a:lnTo>
                  <a:pt x="1111" y="18"/>
                </a:lnTo>
                <a:lnTo>
                  <a:pt x="1213" y="0"/>
                </a:lnTo>
                <a:close/>
              </a:path>
            </a:pathLst>
          </a:custGeom>
          <a:gradFill>
            <a:gsLst>
              <a:gs pos="0">
                <a:srgbClr val="9A709E"/>
              </a:gs>
              <a:gs pos="100000">
                <a:srgbClr val="49468D"/>
              </a:gs>
            </a:gsLst>
            <a:lin ang="162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endParaRPr>
          </a:p>
        </p:txBody>
      </p:sp>
      <p:sp>
        <p:nvSpPr>
          <p:cNvPr id="23" name="Freeform 7"/>
          <p:cNvSpPr>
            <a:spLocks/>
          </p:cNvSpPr>
          <p:nvPr/>
        </p:nvSpPr>
        <p:spPr bwMode="auto">
          <a:xfrm flipV="1">
            <a:off x="5035932" y="3581994"/>
            <a:ext cx="1526939" cy="2155039"/>
          </a:xfrm>
          <a:custGeom>
            <a:avLst/>
            <a:gdLst>
              <a:gd name="T0" fmla="*/ 205 w 1626"/>
              <a:gd name="T1" fmla="*/ 0 h 2838"/>
              <a:gd name="T2" fmla="*/ 312 w 1626"/>
              <a:gd name="T3" fmla="*/ 4 h 2838"/>
              <a:gd name="T4" fmla="*/ 415 w 1626"/>
              <a:gd name="T5" fmla="*/ 16 h 2838"/>
              <a:gd name="T6" fmla="*/ 517 w 1626"/>
              <a:gd name="T7" fmla="*/ 34 h 2838"/>
              <a:gd name="T8" fmla="*/ 615 w 1626"/>
              <a:gd name="T9" fmla="*/ 60 h 2838"/>
              <a:gd name="T10" fmla="*/ 711 w 1626"/>
              <a:gd name="T11" fmla="*/ 93 h 2838"/>
              <a:gd name="T12" fmla="*/ 804 w 1626"/>
              <a:gd name="T13" fmla="*/ 132 h 2838"/>
              <a:gd name="T14" fmla="*/ 893 w 1626"/>
              <a:gd name="T15" fmla="*/ 177 h 2838"/>
              <a:gd name="T16" fmla="*/ 978 w 1626"/>
              <a:gd name="T17" fmla="*/ 229 h 2838"/>
              <a:gd name="T18" fmla="*/ 1060 w 1626"/>
              <a:gd name="T19" fmla="*/ 285 h 2838"/>
              <a:gd name="T20" fmla="*/ 1137 w 1626"/>
              <a:gd name="T21" fmla="*/ 348 h 2838"/>
              <a:gd name="T22" fmla="*/ 1209 w 1626"/>
              <a:gd name="T23" fmla="*/ 415 h 2838"/>
              <a:gd name="T24" fmla="*/ 1277 w 1626"/>
              <a:gd name="T25" fmla="*/ 488 h 2838"/>
              <a:gd name="T26" fmla="*/ 1340 w 1626"/>
              <a:gd name="T27" fmla="*/ 564 h 2838"/>
              <a:gd name="T28" fmla="*/ 1396 w 1626"/>
              <a:gd name="T29" fmla="*/ 647 h 2838"/>
              <a:gd name="T30" fmla="*/ 1447 w 1626"/>
              <a:gd name="T31" fmla="*/ 732 h 2838"/>
              <a:gd name="T32" fmla="*/ 1493 w 1626"/>
              <a:gd name="T33" fmla="*/ 821 h 2838"/>
              <a:gd name="T34" fmla="*/ 1533 w 1626"/>
              <a:gd name="T35" fmla="*/ 913 h 2838"/>
              <a:gd name="T36" fmla="*/ 1565 w 1626"/>
              <a:gd name="T37" fmla="*/ 1010 h 2838"/>
              <a:gd name="T38" fmla="*/ 1590 w 1626"/>
              <a:gd name="T39" fmla="*/ 1108 h 2838"/>
              <a:gd name="T40" fmla="*/ 1610 w 1626"/>
              <a:gd name="T41" fmla="*/ 1209 h 2838"/>
              <a:gd name="T42" fmla="*/ 1622 w 1626"/>
              <a:gd name="T43" fmla="*/ 1313 h 2838"/>
              <a:gd name="T44" fmla="*/ 1626 w 1626"/>
              <a:gd name="T45" fmla="*/ 1418 h 2838"/>
              <a:gd name="T46" fmla="*/ 1622 w 1626"/>
              <a:gd name="T47" fmla="*/ 1524 h 2838"/>
              <a:gd name="T48" fmla="*/ 1610 w 1626"/>
              <a:gd name="T49" fmla="*/ 1629 h 2838"/>
              <a:gd name="T50" fmla="*/ 1590 w 1626"/>
              <a:gd name="T51" fmla="*/ 1730 h 2838"/>
              <a:gd name="T52" fmla="*/ 1565 w 1626"/>
              <a:gd name="T53" fmla="*/ 1828 h 2838"/>
              <a:gd name="T54" fmla="*/ 1533 w 1626"/>
              <a:gd name="T55" fmla="*/ 1924 h 2838"/>
              <a:gd name="T56" fmla="*/ 1493 w 1626"/>
              <a:gd name="T57" fmla="*/ 2017 h 2838"/>
              <a:gd name="T58" fmla="*/ 1447 w 1626"/>
              <a:gd name="T59" fmla="*/ 2106 h 2838"/>
              <a:gd name="T60" fmla="*/ 1396 w 1626"/>
              <a:gd name="T61" fmla="*/ 2191 h 2838"/>
              <a:gd name="T62" fmla="*/ 1340 w 1626"/>
              <a:gd name="T63" fmla="*/ 2272 h 2838"/>
              <a:gd name="T64" fmla="*/ 1277 w 1626"/>
              <a:gd name="T65" fmla="*/ 2349 h 2838"/>
              <a:gd name="T66" fmla="*/ 1209 w 1626"/>
              <a:gd name="T67" fmla="*/ 2421 h 2838"/>
              <a:gd name="T68" fmla="*/ 1137 w 1626"/>
              <a:gd name="T69" fmla="*/ 2489 h 2838"/>
              <a:gd name="T70" fmla="*/ 1060 w 1626"/>
              <a:gd name="T71" fmla="*/ 2552 h 2838"/>
              <a:gd name="T72" fmla="*/ 978 w 1626"/>
              <a:gd name="T73" fmla="*/ 2609 h 2838"/>
              <a:gd name="T74" fmla="*/ 893 w 1626"/>
              <a:gd name="T75" fmla="*/ 2660 h 2838"/>
              <a:gd name="T76" fmla="*/ 804 w 1626"/>
              <a:gd name="T77" fmla="*/ 2705 h 2838"/>
              <a:gd name="T78" fmla="*/ 711 w 1626"/>
              <a:gd name="T79" fmla="*/ 2745 h 2838"/>
              <a:gd name="T80" fmla="*/ 615 w 1626"/>
              <a:gd name="T81" fmla="*/ 2777 h 2838"/>
              <a:gd name="T82" fmla="*/ 517 w 1626"/>
              <a:gd name="T83" fmla="*/ 2804 h 2838"/>
              <a:gd name="T84" fmla="*/ 415 w 1626"/>
              <a:gd name="T85" fmla="*/ 2822 h 2838"/>
              <a:gd name="T86" fmla="*/ 312 w 1626"/>
              <a:gd name="T87" fmla="*/ 2834 h 2838"/>
              <a:gd name="T88" fmla="*/ 205 w 1626"/>
              <a:gd name="T89" fmla="*/ 2838 h 2838"/>
              <a:gd name="T90" fmla="*/ 102 w 1626"/>
              <a:gd name="T91" fmla="*/ 2834 h 2838"/>
              <a:gd name="T92" fmla="*/ 0 w 1626"/>
              <a:gd name="T93" fmla="*/ 2822 h 2838"/>
              <a:gd name="T94" fmla="*/ 0 w 1626"/>
              <a:gd name="T95" fmla="*/ 16 h 2838"/>
              <a:gd name="T96" fmla="*/ 102 w 1626"/>
              <a:gd name="T97" fmla="*/ 4 h 2838"/>
              <a:gd name="T98" fmla="*/ 205 w 1626"/>
              <a:gd name="T99" fmla="*/ 0 h 2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6" h="2838">
                <a:moveTo>
                  <a:pt x="205" y="0"/>
                </a:moveTo>
                <a:lnTo>
                  <a:pt x="312" y="4"/>
                </a:lnTo>
                <a:lnTo>
                  <a:pt x="415" y="16"/>
                </a:lnTo>
                <a:lnTo>
                  <a:pt x="517" y="34"/>
                </a:lnTo>
                <a:lnTo>
                  <a:pt x="615" y="60"/>
                </a:lnTo>
                <a:lnTo>
                  <a:pt x="711" y="93"/>
                </a:lnTo>
                <a:lnTo>
                  <a:pt x="804" y="132"/>
                </a:lnTo>
                <a:lnTo>
                  <a:pt x="893" y="177"/>
                </a:lnTo>
                <a:lnTo>
                  <a:pt x="978" y="229"/>
                </a:lnTo>
                <a:lnTo>
                  <a:pt x="1060" y="285"/>
                </a:lnTo>
                <a:lnTo>
                  <a:pt x="1137" y="348"/>
                </a:lnTo>
                <a:lnTo>
                  <a:pt x="1209" y="415"/>
                </a:lnTo>
                <a:lnTo>
                  <a:pt x="1277" y="488"/>
                </a:lnTo>
                <a:lnTo>
                  <a:pt x="1340" y="564"/>
                </a:lnTo>
                <a:lnTo>
                  <a:pt x="1396" y="647"/>
                </a:lnTo>
                <a:lnTo>
                  <a:pt x="1447" y="732"/>
                </a:lnTo>
                <a:lnTo>
                  <a:pt x="1493" y="821"/>
                </a:lnTo>
                <a:lnTo>
                  <a:pt x="1533" y="913"/>
                </a:lnTo>
                <a:lnTo>
                  <a:pt x="1565" y="1010"/>
                </a:lnTo>
                <a:lnTo>
                  <a:pt x="1590" y="1108"/>
                </a:lnTo>
                <a:lnTo>
                  <a:pt x="1610" y="1209"/>
                </a:lnTo>
                <a:lnTo>
                  <a:pt x="1622" y="1313"/>
                </a:lnTo>
                <a:lnTo>
                  <a:pt x="1626" y="1418"/>
                </a:lnTo>
                <a:lnTo>
                  <a:pt x="1622" y="1524"/>
                </a:lnTo>
                <a:lnTo>
                  <a:pt x="1610" y="1629"/>
                </a:lnTo>
                <a:lnTo>
                  <a:pt x="1590" y="1730"/>
                </a:lnTo>
                <a:lnTo>
                  <a:pt x="1565" y="1828"/>
                </a:lnTo>
                <a:lnTo>
                  <a:pt x="1533" y="1924"/>
                </a:lnTo>
                <a:lnTo>
                  <a:pt x="1493" y="2017"/>
                </a:lnTo>
                <a:lnTo>
                  <a:pt x="1447" y="2106"/>
                </a:lnTo>
                <a:lnTo>
                  <a:pt x="1396" y="2191"/>
                </a:lnTo>
                <a:lnTo>
                  <a:pt x="1340" y="2272"/>
                </a:lnTo>
                <a:lnTo>
                  <a:pt x="1277" y="2349"/>
                </a:lnTo>
                <a:lnTo>
                  <a:pt x="1209" y="2421"/>
                </a:lnTo>
                <a:lnTo>
                  <a:pt x="1137" y="2489"/>
                </a:lnTo>
                <a:lnTo>
                  <a:pt x="1060" y="2552"/>
                </a:lnTo>
                <a:lnTo>
                  <a:pt x="978" y="2609"/>
                </a:lnTo>
                <a:lnTo>
                  <a:pt x="893" y="2660"/>
                </a:lnTo>
                <a:lnTo>
                  <a:pt x="804" y="2705"/>
                </a:lnTo>
                <a:lnTo>
                  <a:pt x="711" y="2745"/>
                </a:lnTo>
                <a:lnTo>
                  <a:pt x="615" y="2777"/>
                </a:lnTo>
                <a:lnTo>
                  <a:pt x="517" y="2804"/>
                </a:lnTo>
                <a:lnTo>
                  <a:pt x="415" y="2822"/>
                </a:lnTo>
                <a:lnTo>
                  <a:pt x="312" y="2834"/>
                </a:lnTo>
                <a:lnTo>
                  <a:pt x="205" y="2838"/>
                </a:lnTo>
                <a:lnTo>
                  <a:pt x="102" y="2834"/>
                </a:lnTo>
                <a:lnTo>
                  <a:pt x="0" y="2822"/>
                </a:lnTo>
                <a:lnTo>
                  <a:pt x="0" y="16"/>
                </a:lnTo>
                <a:lnTo>
                  <a:pt x="102" y="4"/>
                </a:lnTo>
                <a:lnTo>
                  <a:pt x="205" y="0"/>
                </a:lnTo>
                <a:close/>
              </a:path>
            </a:pathLst>
          </a:custGeom>
          <a:gradFill flip="none" rotWithShape="1">
            <a:gsLst>
              <a:gs pos="0">
                <a:srgbClr val="B189BB"/>
              </a:gs>
              <a:gs pos="100000">
                <a:srgbClr val="5154A5"/>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endParaRPr>
          </a:p>
        </p:txBody>
      </p:sp>
      <p:sp>
        <p:nvSpPr>
          <p:cNvPr id="24" name="Freeform 8"/>
          <p:cNvSpPr>
            <a:spLocks noEditPoints="1"/>
          </p:cNvSpPr>
          <p:nvPr/>
        </p:nvSpPr>
        <p:spPr bwMode="auto">
          <a:xfrm flipV="1">
            <a:off x="3711136" y="2581514"/>
            <a:ext cx="3233949" cy="3276601"/>
          </a:xfrm>
          <a:custGeom>
            <a:avLst/>
            <a:gdLst>
              <a:gd name="T0" fmla="*/ 1319 w 3259"/>
              <a:gd name="T1" fmla="*/ 309 h 4315"/>
              <a:gd name="T2" fmla="*/ 944 w 3259"/>
              <a:gd name="T3" fmla="*/ 459 h 4315"/>
              <a:gd name="T4" fmla="*/ 635 w 3259"/>
              <a:gd name="T5" fmla="*/ 706 h 4315"/>
              <a:gd name="T6" fmla="*/ 411 w 3259"/>
              <a:gd name="T7" fmla="*/ 1033 h 4315"/>
              <a:gd name="T8" fmla="*/ 289 w 3259"/>
              <a:gd name="T9" fmla="*/ 1420 h 4315"/>
              <a:gd name="T10" fmla="*/ 289 w 3259"/>
              <a:gd name="T11" fmla="*/ 1839 h 4315"/>
              <a:gd name="T12" fmla="*/ 411 w 3259"/>
              <a:gd name="T13" fmla="*/ 2226 h 4315"/>
              <a:gd name="T14" fmla="*/ 635 w 3259"/>
              <a:gd name="T15" fmla="*/ 2554 h 4315"/>
              <a:gd name="T16" fmla="*/ 944 w 3259"/>
              <a:gd name="T17" fmla="*/ 2801 h 4315"/>
              <a:gd name="T18" fmla="*/ 1319 w 3259"/>
              <a:gd name="T19" fmla="*/ 2951 h 4315"/>
              <a:gd name="T20" fmla="*/ 1736 w 3259"/>
              <a:gd name="T21" fmla="*/ 2982 h 4315"/>
              <a:gd name="T22" fmla="*/ 2135 w 3259"/>
              <a:gd name="T23" fmla="*/ 2889 h 4315"/>
              <a:gd name="T24" fmla="*/ 2478 w 3259"/>
              <a:gd name="T25" fmla="*/ 2689 h 4315"/>
              <a:gd name="T26" fmla="*/ 2748 w 3259"/>
              <a:gd name="T27" fmla="*/ 2398 h 4315"/>
              <a:gd name="T28" fmla="*/ 2924 w 3259"/>
              <a:gd name="T29" fmla="*/ 2039 h 4315"/>
              <a:gd name="T30" fmla="*/ 2987 w 3259"/>
              <a:gd name="T31" fmla="*/ 1629 h 4315"/>
              <a:gd name="T32" fmla="*/ 2924 w 3259"/>
              <a:gd name="T33" fmla="*/ 1221 h 4315"/>
              <a:gd name="T34" fmla="*/ 2748 w 3259"/>
              <a:gd name="T35" fmla="*/ 861 h 4315"/>
              <a:gd name="T36" fmla="*/ 2478 w 3259"/>
              <a:gd name="T37" fmla="*/ 571 h 4315"/>
              <a:gd name="T38" fmla="*/ 2135 w 3259"/>
              <a:gd name="T39" fmla="*/ 370 h 4315"/>
              <a:gd name="T40" fmla="*/ 1736 w 3259"/>
              <a:gd name="T41" fmla="*/ 277 h 4315"/>
              <a:gd name="T42" fmla="*/ 1860 w 3259"/>
              <a:gd name="T43" fmla="*/ 17 h 4315"/>
              <a:gd name="T44" fmla="*/ 2290 w 3259"/>
              <a:gd name="T45" fmla="*/ 140 h 4315"/>
              <a:gd name="T46" fmla="*/ 2660 w 3259"/>
              <a:gd name="T47" fmla="*/ 368 h 4315"/>
              <a:gd name="T48" fmla="*/ 2958 w 3259"/>
              <a:gd name="T49" fmla="*/ 685 h 4315"/>
              <a:gd name="T50" fmla="*/ 3162 w 3259"/>
              <a:gd name="T51" fmla="*/ 1073 h 4315"/>
              <a:gd name="T52" fmla="*/ 3255 w 3259"/>
              <a:gd name="T53" fmla="*/ 1513 h 4315"/>
              <a:gd name="T54" fmla="*/ 3224 w 3259"/>
              <a:gd name="T55" fmla="*/ 1967 h 4315"/>
              <a:gd name="T56" fmla="*/ 3077 w 3259"/>
              <a:gd name="T57" fmla="*/ 2380 h 4315"/>
              <a:gd name="T58" fmla="*/ 2829 w 3259"/>
              <a:gd name="T59" fmla="*/ 2732 h 4315"/>
              <a:gd name="T60" fmla="*/ 2501 w 3259"/>
              <a:gd name="T61" fmla="*/ 3007 h 4315"/>
              <a:gd name="T62" fmla="*/ 2105 w 3259"/>
              <a:gd name="T63" fmla="*/ 3188 h 4315"/>
              <a:gd name="T64" fmla="*/ 1776 w 3259"/>
              <a:gd name="T65" fmla="*/ 3590 h 4315"/>
              <a:gd name="T66" fmla="*/ 1785 w 3259"/>
              <a:gd name="T67" fmla="*/ 3631 h 4315"/>
              <a:gd name="T68" fmla="*/ 1818 w 3259"/>
              <a:gd name="T69" fmla="*/ 3637 h 4315"/>
              <a:gd name="T70" fmla="*/ 2231 w 3259"/>
              <a:gd name="T71" fmla="*/ 4315 h 4315"/>
              <a:gd name="T72" fmla="*/ 1729 w 3259"/>
              <a:gd name="T73" fmla="*/ 3921 h 4315"/>
              <a:gd name="T74" fmla="*/ 1605 w 3259"/>
              <a:gd name="T75" fmla="*/ 3863 h 4315"/>
              <a:gd name="T76" fmla="*/ 1521 w 3259"/>
              <a:gd name="T77" fmla="*/ 3761 h 4315"/>
              <a:gd name="T78" fmla="*/ 1484 w 3259"/>
              <a:gd name="T79" fmla="*/ 3631 h 4315"/>
              <a:gd name="T80" fmla="*/ 1483 w 3259"/>
              <a:gd name="T81" fmla="*/ 3252 h 4315"/>
              <a:gd name="T82" fmla="*/ 1050 w 3259"/>
              <a:gd name="T83" fmla="*/ 3152 h 4315"/>
              <a:gd name="T84" fmla="*/ 670 w 3259"/>
              <a:gd name="T85" fmla="*/ 2945 h 4315"/>
              <a:gd name="T86" fmla="*/ 360 w 3259"/>
              <a:gd name="T87" fmla="*/ 2649 h 4315"/>
              <a:gd name="T88" fmla="*/ 136 w 3259"/>
              <a:gd name="T89" fmla="*/ 2281 h 4315"/>
              <a:gd name="T90" fmla="*/ 15 w 3259"/>
              <a:gd name="T91" fmla="*/ 1857 h 4315"/>
              <a:gd name="T92" fmla="*/ 17 w 3259"/>
              <a:gd name="T93" fmla="*/ 1399 h 4315"/>
              <a:gd name="T94" fmla="*/ 140 w 3259"/>
              <a:gd name="T95" fmla="*/ 971 h 4315"/>
              <a:gd name="T96" fmla="*/ 368 w 3259"/>
              <a:gd name="T97" fmla="*/ 599 h 4315"/>
              <a:gd name="T98" fmla="*/ 685 w 3259"/>
              <a:gd name="T99" fmla="*/ 303 h 4315"/>
              <a:gd name="T100" fmla="*/ 1073 w 3259"/>
              <a:gd name="T101" fmla="*/ 98 h 4315"/>
              <a:gd name="T102" fmla="*/ 1513 w 3259"/>
              <a:gd name="T103" fmla="*/ 5 h 4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59" h="4315">
                <a:moveTo>
                  <a:pt x="1629" y="273"/>
                </a:moveTo>
                <a:lnTo>
                  <a:pt x="1523" y="277"/>
                </a:lnTo>
                <a:lnTo>
                  <a:pt x="1420" y="290"/>
                </a:lnTo>
                <a:lnTo>
                  <a:pt x="1319" y="309"/>
                </a:lnTo>
                <a:lnTo>
                  <a:pt x="1221" y="335"/>
                </a:lnTo>
                <a:lnTo>
                  <a:pt x="1125" y="370"/>
                </a:lnTo>
                <a:lnTo>
                  <a:pt x="1033" y="411"/>
                </a:lnTo>
                <a:lnTo>
                  <a:pt x="944" y="459"/>
                </a:lnTo>
                <a:lnTo>
                  <a:pt x="860" y="512"/>
                </a:lnTo>
                <a:lnTo>
                  <a:pt x="780" y="571"/>
                </a:lnTo>
                <a:lnTo>
                  <a:pt x="706" y="635"/>
                </a:lnTo>
                <a:lnTo>
                  <a:pt x="635" y="706"/>
                </a:lnTo>
                <a:lnTo>
                  <a:pt x="571" y="781"/>
                </a:lnTo>
                <a:lnTo>
                  <a:pt x="512" y="861"/>
                </a:lnTo>
                <a:lnTo>
                  <a:pt x="458" y="944"/>
                </a:lnTo>
                <a:lnTo>
                  <a:pt x="411" y="1033"/>
                </a:lnTo>
                <a:lnTo>
                  <a:pt x="369" y="1125"/>
                </a:lnTo>
                <a:lnTo>
                  <a:pt x="335" y="1221"/>
                </a:lnTo>
                <a:lnTo>
                  <a:pt x="309" y="1319"/>
                </a:lnTo>
                <a:lnTo>
                  <a:pt x="289" y="1420"/>
                </a:lnTo>
                <a:lnTo>
                  <a:pt x="276" y="1523"/>
                </a:lnTo>
                <a:lnTo>
                  <a:pt x="272" y="1629"/>
                </a:lnTo>
                <a:lnTo>
                  <a:pt x="276" y="1735"/>
                </a:lnTo>
                <a:lnTo>
                  <a:pt x="289" y="1839"/>
                </a:lnTo>
                <a:lnTo>
                  <a:pt x="309" y="1941"/>
                </a:lnTo>
                <a:lnTo>
                  <a:pt x="335" y="2039"/>
                </a:lnTo>
                <a:lnTo>
                  <a:pt x="369" y="2135"/>
                </a:lnTo>
                <a:lnTo>
                  <a:pt x="411" y="2226"/>
                </a:lnTo>
                <a:lnTo>
                  <a:pt x="458" y="2314"/>
                </a:lnTo>
                <a:lnTo>
                  <a:pt x="512" y="2398"/>
                </a:lnTo>
                <a:lnTo>
                  <a:pt x="571" y="2478"/>
                </a:lnTo>
                <a:lnTo>
                  <a:pt x="635" y="2554"/>
                </a:lnTo>
                <a:lnTo>
                  <a:pt x="706" y="2623"/>
                </a:lnTo>
                <a:lnTo>
                  <a:pt x="780" y="2689"/>
                </a:lnTo>
                <a:lnTo>
                  <a:pt x="860" y="2748"/>
                </a:lnTo>
                <a:lnTo>
                  <a:pt x="944" y="2801"/>
                </a:lnTo>
                <a:lnTo>
                  <a:pt x="1033" y="2848"/>
                </a:lnTo>
                <a:lnTo>
                  <a:pt x="1125" y="2889"/>
                </a:lnTo>
                <a:lnTo>
                  <a:pt x="1221" y="2923"/>
                </a:lnTo>
                <a:lnTo>
                  <a:pt x="1319" y="2951"/>
                </a:lnTo>
                <a:lnTo>
                  <a:pt x="1420" y="2970"/>
                </a:lnTo>
                <a:lnTo>
                  <a:pt x="1523" y="2982"/>
                </a:lnTo>
                <a:lnTo>
                  <a:pt x="1629" y="2986"/>
                </a:lnTo>
                <a:lnTo>
                  <a:pt x="1736" y="2982"/>
                </a:lnTo>
                <a:lnTo>
                  <a:pt x="1839" y="2970"/>
                </a:lnTo>
                <a:lnTo>
                  <a:pt x="1941" y="2951"/>
                </a:lnTo>
                <a:lnTo>
                  <a:pt x="2039" y="2923"/>
                </a:lnTo>
                <a:lnTo>
                  <a:pt x="2135" y="2889"/>
                </a:lnTo>
                <a:lnTo>
                  <a:pt x="2227" y="2848"/>
                </a:lnTo>
                <a:lnTo>
                  <a:pt x="2315" y="2801"/>
                </a:lnTo>
                <a:lnTo>
                  <a:pt x="2398" y="2748"/>
                </a:lnTo>
                <a:lnTo>
                  <a:pt x="2478" y="2689"/>
                </a:lnTo>
                <a:lnTo>
                  <a:pt x="2554" y="2623"/>
                </a:lnTo>
                <a:lnTo>
                  <a:pt x="2624" y="2554"/>
                </a:lnTo>
                <a:lnTo>
                  <a:pt x="2689" y="2478"/>
                </a:lnTo>
                <a:lnTo>
                  <a:pt x="2748" y="2398"/>
                </a:lnTo>
                <a:lnTo>
                  <a:pt x="2802" y="2314"/>
                </a:lnTo>
                <a:lnTo>
                  <a:pt x="2849" y="2226"/>
                </a:lnTo>
                <a:lnTo>
                  <a:pt x="2890" y="2135"/>
                </a:lnTo>
                <a:lnTo>
                  <a:pt x="2924" y="2039"/>
                </a:lnTo>
                <a:lnTo>
                  <a:pt x="2951" y="1941"/>
                </a:lnTo>
                <a:lnTo>
                  <a:pt x="2971" y="1839"/>
                </a:lnTo>
                <a:lnTo>
                  <a:pt x="2983" y="1735"/>
                </a:lnTo>
                <a:lnTo>
                  <a:pt x="2987" y="1629"/>
                </a:lnTo>
                <a:lnTo>
                  <a:pt x="2983" y="1523"/>
                </a:lnTo>
                <a:lnTo>
                  <a:pt x="2971" y="1420"/>
                </a:lnTo>
                <a:lnTo>
                  <a:pt x="2951" y="1319"/>
                </a:lnTo>
                <a:lnTo>
                  <a:pt x="2924" y="1221"/>
                </a:lnTo>
                <a:lnTo>
                  <a:pt x="2890" y="1125"/>
                </a:lnTo>
                <a:lnTo>
                  <a:pt x="2849" y="1033"/>
                </a:lnTo>
                <a:lnTo>
                  <a:pt x="2802" y="944"/>
                </a:lnTo>
                <a:lnTo>
                  <a:pt x="2748" y="861"/>
                </a:lnTo>
                <a:lnTo>
                  <a:pt x="2689" y="781"/>
                </a:lnTo>
                <a:lnTo>
                  <a:pt x="2624" y="706"/>
                </a:lnTo>
                <a:lnTo>
                  <a:pt x="2554" y="635"/>
                </a:lnTo>
                <a:lnTo>
                  <a:pt x="2478" y="571"/>
                </a:lnTo>
                <a:lnTo>
                  <a:pt x="2398" y="512"/>
                </a:lnTo>
                <a:lnTo>
                  <a:pt x="2315" y="459"/>
                </a:lnTo>
                <a:lnTo>
                  <a:pt x="2227" y="411"/>
                </a:lnTo>
                <a:lnTo>
                  <a:pt x="2135" y="370"/>
                </a:lnTo>
                <a:lnTo>
                  <a:pt x="2039" y="335"/>
                </a:lnTo>
                <a:lnTo>
                  <a:pt x="1941" y="309"/>
                </a:lnTo>
                <a:lnTo>
                  <a:pt x="1839" y="290"/>
                </a:lnTo>
                <a:lnTo>
                  <a:pt x="1736" y="277"/>
                </a:lnTo>
                <a:lnTo>
                  <a:pt x="1629" y="273"/>
                </a:lnTo>
                <a:close/>
                <a:moveTo>
                  <a:pt x="1629" y="0"/>
                </a:moveTo>
                <a:lnTo>
                  <a:pt x="1746" y="5"/>
                </a:lnTo>
                <a:lnTo>
                  <a:pt x="1860" y="17"/>
                </a:lnTo>
                <a:lnTo>
                  <a:pt x="1973" y="37"/>
                </a:lnTo>
                <a:lnTo>
                  <a:pt x="2081" y="64"/>
                </a:lnTo>
                <a:lnTo>
                  <a:pt x="2186" y="98"/>
                </a:lnTo>
                <a:lnTo>
                  <a:pt x="2290" y="140"/>
                </a:lnTo>
                <a:lnTo>
                  <a:pt x="2388" y="187"/>
                </a:lnTo>
                <a:lnTo>
                  <a:pt x="2484" y="242"/>
                </a:lnTo>
                <a:lnTo>
                  <a:pt x="2574" y="303"/>
                </a:lnTo>
                <a:lnTo>
                  <a:pt x="2660" y="368"/>
                </a:lnTo>
                <a:lnTo>
                  <a:pt x="2743" y="440"/>
                </a:lnTo>
                <a:lnTo>
                  <a:pt x="2820" y="517"/>
                </a:lnTo>
                <a:lnTo>
                  <a:pt x="2891" y="599"/>
                </a:lnTo>
                <a:lnTo>
                  <a:pt x="2958" y="685"/>
                </a:lnTo>
                <a:lnTo>
                  <a:pt x="3018" y="777"/>
                </a:lnTo>
                <a:lnTo>
                  <a:pt x="3072" y="871"/>
                </a:lnTo>
                <a:lnTo>
                  <a:pt x="3120" y="971"/>
                </a:lnTo>
                <a:lnTo>
                  <a:pt x="3162" y="1073"/>
                </a:lnTo>
                <a:lnTo>
                  <a:pt x="3196" y="1179"/>
                </a:lnTo>
                <a:lnTo>
                  <a:pt x="3224" y="1287"/>
                </a:lnTo>
                <a:lnTo>
                  <a:pt x="3243" y="1399"/>
                </a:lnTo>
                <a:lnTo>
                  <a:pt x="3255" y="1513"/>
                </a:lnTo>
                <a:lnTo>
                  <a:pt x="3259" y="1629"/>
                </a:lnTo>
                <a:lnTo>
                  <a:pt x="3255" y="1744"/>
                </a:lnTo>
                <a:lnTo>
                  <a:pt x="3243" y="1857"/>
                </a:lnTo>
                <a:lnTo>
                  <a:pt x="3224" y="1967"/>
                </a:lnTo>
                <a:lnTo>
                  <a:pt x="3198" y="2076"/>
                </a:lnTo>
                <a:lnTo>
                  <a:pt x="3164" y="2181"/>
                </a:lnTo>
                <a:lnTo>
                  <a:pt x="3124" y="2281"/>
                </a:lnTo>
                <a:lnTo>
                  <a:pt x="3077" y="2380"/>
                </a:lnTo>
                <a:lnTo>
                  <a:pt x="3023" y="2474"/>
                </a:lnTo>
                <a:lnTo>
                  <a:pt x="2964" y="2564"/>
                </a:lnTo>
                <a:lnTo>
                  <a:pt x="2900" y="2651"/>
                </a:lnTo>
                <a:lnTo>
                  <a:pt x="2829" y="2732"/>
                </a:lnTo>
                <a:lnTo>
                  <a:pt x="2755" y="2808"/>
                </a:lnTo>
                <a:lnTo>
                  <a:pt x="2675" y="2880"/>
                </a:lnTo>
                <a:lnTo>
                  <a:pt x="2590" y="2945"/>
                </a:lnTo>
                <a:lnTo>
                  <a:pt x="2501" y="3007"/>
                </a:lnTo>
                <a:lnTo>
                  <a:pt x="2408" y="3062"/>
                </a:lnTo>
                <a:lnTo>
                  <a:pt x="2311" y="3110"/>
                </a:lnTo>
                <a:lnTo>
                  <a:pt x="2210" y="3152"/>
                </a:lnTo>
                <a:lnTo>
                  <a:pt x="2105" y="3188"/>
                </a:lnTo>
                <a:lnTo>
                  <a:pt x="1999" y="3216"/>
                </a:lnTo>
                <a:lnTo>
                  <a:pt x="1889" y="3237"/>
                </a:lnTo>
                <a:lnTo>
                  <a:pt x="1777" y="3252"/>
                </a:lnTo>
                <a:lnTo>
                  <a:pt x="1776" y="3590"/>
                </a:lnTo>
                <a:lnTo>
                  <a:pt x="1776" y="3600"/>
                </a:lnTo>
                <a:lnTo>
                  <a:pt x="1779" y="3613"/>
                </a:lnTo>
                <a:lnTo>
                  <a:pt x="1781" y="3624"/>
                </a:lnTo>
                <a:lnTo>
                  <a:pt x="1785" y="3631"/>
                </a:lnTo>
                <a:lnTo>
                  <a:pt x="1788" y="3631"/>
                </a:lnTo>
                <a:lnTo>
                  <a:pt x="1793" y="3634"/>
                </a:lnTo>
                <a:lnTo>
                  <a:pt x="1804" y="3635"/>
                </a:lnTo>
                <a:lnTo>
                  <a:pt x="1818" y="3637"/>
                </a:lnTo>
                <a:lnTo>
                  <a:pt x="2229" y="3637"/>
                </a:lnTo>
                <a:lnTo>
                  <a:pt x="2229" y="3252"/>
                </a:lnTo>
                <a:lnTo>
                  <a:pt x="2852" y="3783"/>
                </a:lnTo>
                <a:lnTo>
                  <a:pt x="2231" y="4315"/>
                </a:lnTo>
                <a:lnTo>
                  <a:pt x="2231" y="3930"/>
                </a:lnTo>
                <a:lnTo>
                  <a:pt x="1818" y="3930"/>
                </a:lnTo>
                <a:lnTo>
                  <a:pt x="1771" y="3929"/>
                </a:lnTo>
                <a:lnTo>
                  <a:pt x="1729" y="3921"/>
                </a:lnTo>
                <a:lnTo>
                  <a:pt x="1691" y="3910"/>
                </a:lnTo>
                <a:lnTo>
                  <a:pt x="1658" y="3897"/>
                </a:lnTo>
                <a:lnTo>
                  <a:pt x="1629" y="3882"/>
                </a:lnTo>
                <a:lnTo>
                  <a:pt x="1605" y="3863"/>
                </a:lnTo>
                <a:lnTo>
                  <a:pt x="1584" y="3846"/>
                </a:lnTo>
                <a:lnTo>
                  <a:pt x="1567" y="3828"/>
                </a:lnTo>
                <a:lnTo>
                  <a:pt x="1540" y="3795"/>
                </a:lnTo>
                <a:lnTo>
                  <a:pt x="1521" y="3761"/>
                </a:lnTo>
                <a:lnTo>
                  <a:pt x="1505" y="3727"/>
                </a:lnTo>
                <a:lnTo>
                  <a:pt x="1494" y="3693"/>
                </a:lnTo>
                <a:lnTo>
                  <a:pt x="1488" y="3662"/>
                </a:lnTo>
                <a:lnTo>
                  <a:pt x="1484" y="3631"/>
                </a:lnTo>
                <a:lnTo>
                  <a:pt x="1481" y="3607"/>
                </a:lnTo>
                <a:lnTo>
                  <a:pt x="1481" y="3584"/>
                </a:lnTo>
                <a:lnTo>
                  <a:pt x="1483" y="3567"/>
                </a:lnTo>
                <a:lnTo>
                  <a:pt x="1483" y="3252"/>
                </a:lnTo>
                <a:lnTo>
                  <a:pt x="1370" y="3237"/>
                </a:lnTo>
                <a:lnTo>
                  <a:pt x="1261" y="3216"/>
                </a:lnTo>
                <a:lnTo>
                  <a:pt x="1154" y="3188"/>
                </a:lnTo>
                <a:lnTo>
                  <a:pt x="1050" y="3152"/>
                </a:lnTo>
                <a:lnTo>
                  <a:pt x="949" y="3110"/>
                </a:lnTo>
                <a:lnTo>
                  <a:pt x="853" y="3061"/>
                </a:lnTo>
                <a:lnTo>
                  <a:pt x="760" y="3007"/>
                </a:lnTo>
                <a:lnTo>
                  <a:pt x="670" y="2945"/>
                </a:lnTo>
                <a:lnTo>
                  <a:pt x="585" y="2880"/>
                </a:lnTo>
                <a:lnTo>
                  <a:pt x="505" y="2808"/>
                </a:lnTo>
                <a:lnTo>
                  <a:pt x="429" y="2732"/>
                </a:lnTo>
                <a:lnTo>
                  <a:pt x="360" y="2649"/>
                </a:lnTo>
                <a:lnTo>
                  <a:pt x="294" y="2564"/>
                </a:lnTo>
                <a:lnTo>
                  <a:pt x="236" y="2474"/>
                </a:lnTo>
                <a:lnTo>
                  <a:pt x="183" y="2380"/>
                </a:lnTo>
                <a:lnTo>
                  <a:pt x="136" y="2281"/>
                </a:lnTo>
                <a:lnTo>
                  <a:pt x="95" y="2181"/>
                </a:lnTo>
                <a:lnTo>
                  <a:pt x="63" y="2076"/>
                </a:lnTo>
                <a:lnTo>
                  <a:pt x="35" y="1967"/>
                </a:lnTo>
                <a:lnTo>
                  <a:pt x="15" y="1857"/>
                </a:lnTo>
                <a:lnTo>
                  <a:pt x="4" y="1744"/>
                </a:lnTo>
                <a:lnTo>
                  <a:pt x="0" y="1629"/>
                </a:lnTo>
                <a:lnTo>
                  <a:pt x="5" y="1513"/>
                </a:lnTo>
                <a:lnTo>
                  <a:pt x="17" y="1399"/>
                </a:lnTo>
                <a:lnTo>
                  <a:pt x="36" y="1287"/>
                </a:lnTo>
                <a:lnTo>
                  <a:pt x="64" y="1179"/>
                </a:lnTo>
                <a:lnTo>
                  <a:pt x="98" y="1073"/>
                </a:lnTo>
                <a:lnTo>
                  <a:pt x="140" y="971"/>
                </a:lnTo>
                <a:lnTo>
                  <a:pt x="187" y="871"/>
                </a:lnTo>
                <a:lnTo>
                  <a:pt x="242" y="777"/>
                </a:lnTo>
                <a:lnTo>
                  <a:pt x="302" y="685"/>
                </a:lnTo>
                <a:lnTo>
                  <a:pt x="368" y="599"/>
                </a:lnTo>
                <a:lnTo>
                  <a:pt x="440" y="517"/>
                </a:lnTo>
                <a:lnTo>
                  <a:pt x="517" y="440"/>
                </a:lnTo>
                <a:lnTo>
                  <a:pt x="598" y="368"/>
                </a:lnTo>
                <a:lnTo>
                  <a:pt x="685" y="303"/>
                </a:lnTo>
                <a:lnTo>
                  <a:pt x="777" y="242"/>
                </a:lnTo>
                <a:lnTo>
                  <a:pt x="871" y="187"/>
                </a:lnTo>
                <a:lnTo>
                  <a:pt x="970" y="140"/>
                </a:lnTo>
                <a:lnTo>
                  <a:pt x="1073" y="98"/>
                </a:lnTo>
                <a:lnTo>
                  <a:pt x="1179" y="64"/>
                </a:lnTo>
                <a:lnTo>
                  <a:pt x="1287" y="37"/>
                </a:lnTo>
                <a:lnTo>
                  <a:pt x="1399" y="17"/>
                </a:lnTo>
                <a:lnTo>
                  <a:pt x="1513" y="5"/>
                </a:lnTo>
                <a:lnTo>
                  <a:pt x="1629" y="0"/>
                </a:lnTo>
                <a:close/>
              </a:path>
            </a:pathLst>
          </a:custGeom>
          <a:gradFill flip="none" rotWithShape="1">
            <a:gsLst>
              <a:gs pos="0">
                <a:schemeClr val="bg1"/>
              </a:gs>
              <a:gs pos="100000">
                <a:schemeClr val="bg1">
                  <a:lumMod val="85000"/>
                </a:schemeClr>
              </a:gs>
            </a:gsLst>
            <a:lin ang="2700000" scaled="1"/>
            <a:tileRect/>
          </a:gradFill>
          <a:ln w="0">
            <a:noFill/>
            <a:prstDash val="solid"/>
            <a:round/>
            <a:headEnd/>
            <a:tailEnd/>
          </a:ln>
          <a:effectLst>
            <a:outerShdw blurRad="127000" dist="38100" dir="2700000" algn="tl" rotWithShape="0">
              <a:prstClr val="black">
                <a:alpha val="21000"/>
              </a:prstClr>
            </a:outerShdw>
          </a:effectLst>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endParaRPr>
          </a:p>
        </p:txBody>
      </p:sp>
      <p:sp>
        <p:nvSpPr>
          <p:cNvPr id="25" name="Freeform 6"/>
          <p:cNvSpPr>
            <a:spLocks/>
          </p:cNvSpPr>
          <p:nvPr/>
        </p:nvSpPr>
        <p:spPr bwMode="auto">
          <a:xfrm>
            <a:off x="6418732" y="1811784"/>
            <a:ext cx="921333" cy="2130740"/>
          </a:xfrm>
          <a:custGeom>
            <a:avLst/>
            <a:gdLst>
              <a:gd name="T0" fmla="*/ 1213 w 1213"/>
              <a:gd name="T1" fmla="*/ 0 h 2806"/>
              <a:gd name="T2" fmla="*/ 1213 w 1213"/>
              <a:gd name="T3" fmla="*/ 2806 h 2806"/>
              <a:gd name="T4" fmla="*/ 1111 w 1213"/>
              <a:gd name="T5" fmla="*/ 2788 h 2806"/>
              <a:gd name="T6" fmla="*/ 1012 w 1213"/>
              <a:gd name="T7" fmla="*/ 2761 h 2806"/>
              <a:gd name="T8" fmla="*/ 915 w 1213"/>
              <a:gd name="T9" fmla="*/ 2730 h 2806"/>
              <a:gd name="T10" fmla="*/ 824 w 1213"/>
              <a:gd name="T11" fmla="*/ 2691 h 2806"/>
              <a:gd name="T12" fmla="*/ 733 w 1213"/>
              <a:gd name="T13" fmla="*/ 2645 h 2806"/>
              <a:gd name="T14" fmla="*/ 648 w 1213"/>
              <a:gd name="T15" fmla="*/ 2594 h 2806"/>
              <a:gd name="T16" fmla="*/ 567 w 1213"/>
              <a:gd name="T17" fmla="*/ 2538 h 2806"/>
              <a:gd name="T18" fmla="*/ 490 w 1213"/>
              <a:gd name="T19" fmla="*/ 2475 h 2806"/>
              <a:gd name="T20" fmla="*/ 416 w 1213"/>
              <a:gd name="T21" fmla="*/ 2407 h 2806"/>
              <a:gd name="T22" fmla="*/ 349 w 1213"/>
              <a:gd name="T23" fmla="*/ 2335 h 2806"/>
              <a:gd name="T24" fmla="*/ 287 w 1213"/>
              <a:gd name="T25" fmla="*/ 2257 h 2806"/>
              <a:gd name="T26" fmla="*/ 229 w 1213"/>
              <a:gd name="T27" fmla="*/ 2176 h 2806"/>
              <a:gd name="T28" fmla="*/ 178 w 1213"/>
              <a:gd name="T29" fmla="*/ 2091 h 2806"/>
              <a:gd name="T30" fmla="*/ 132 w 1213"/>
              <a:gd name="T31" fmla="*/ 2002 h 2806"/>
              <a:gd name="T32" fmla="*/ 93 w 1213"/>
              <a:gd name="T33" fmla="*/ 1909 h 2806"/>
              <a:gd name="T34" fmla="*/ 60 w 1213"/>
              <a:gd name="T35" fmla="*/ 1813 h 2806"/>
              <a:gd name="T36" fmla="*/ 34 w 1213"/>
              <a:gd name="T37" fmla="*/ 1714 h 2806"/>
              <a:gd name="T38" fmla="*/ 15 w 1213"/>
              <a:gd name="T39" fmla="*/ 1613 h 2806"/>
              <a:gd name="T40" fmla="*/ 4 w 1213"/>
              <a:gd name="T41" fmla="*/ 1508 h 2806"/>
              <a:gd name="T42" fmla="*/ 0 w 1213"/>
              <a:gd name="T43" fmla="*/ 1402 h 2806"/>
              <a:gd name="T44" fmla="*/ 4 w 1213"/>
              <a:gd name="T45" fmla="*/ 1296 h 2806"/>
              <a:gd name="T46" fmla="*/ 15 w 1213"/>
              <a:gd name="T47" fmla="*/ 1193 h 2806"/>
              <a:gd name="T48" fmla="*/ 34 w 1213"/>
              <a:gd name="T49" fmla="*/ 1092 h 2806"/>
              <a:gd name="T50" fmla="*/ 60 w 1213"/>
              <a:gd name="T51" fmla="*/ 992 h 2806"/>
              <a:gd name="T52" fmla="*/ 93 w 1213"/>
              <a:gd name="T53" fmla="*/ 897 h 2806"/>
              <a:gd name="T54" fmla="*/ 132 w 1213"/>
              <a:gd name="T55" fmla="*/ 804 h 2806"/>
              <a:gd name="T56" fmla="*/ 178 w 1213"/>
              <a:gd name="T57" fmla="*/ 715 h 2806"/>
              <a:gd name="T58" fmla="*/ 229 w 1213"/>
              <a:gd name="T59" fmla="*/ 630 h 2806"/>
              <a:gd name="T60" fmla="*/ 287 w 1213"/>
              <a:gd name="T61" fmla="*/ 548 h 2806"/>
              <a:gd name="T62" fmla="*/ 349 w 1213"/>
              <a:gd name="T63" fmla="*/ 471 h 2806"/>
              <a:gd name="T64" fmla="*/ 416 w 1213"/>
              <a:gd name="T65" fmla="*/ 398 h 2806"/>
              <a:gd name="T66" fmla="*/ 490 w 1213"/>
              <a:gd name="T67" fmla="*/ 331 h 2806"/>
              <a:gd name="T68" fmla="*/ 567 w 1213"/>
              <a:gd name="T69" fmla="*/ 268 h 2806"/>
              <a:gd name="T70" fmla="*/ 648 w 1213"/>
              <a:gd name="T71" fmla="*/ 212 h 2806"/>
              <a:gd name="T72" fmla="*/ 733 w 1213"/>
              <a:gd name="T73" fmla="*/ 161 h 2806"/>
              <a:gd name="T74" fmla="*/ 824 w 1213"/>
              <a:gd name="T75" fmla="*/ 115 h 2806"/>
              <a:gd name="T76" fmla="*/ 915 w 1213"/>
              <a:gd name="T77" fmla="*/ 76 h 2806"/>
              <a:gd name="T78" fmla="*/ 1012 w 1213"/>
              <a:gd name="T79" fmla="*/ 43 h 2806"/>
              <a:gd name="T80" fmla="*/ 1111 w 1213"/>
              <a:gd name="T81" fmla="*/ 18 h 2806"/>
              <a:gd name="T82" fmla="*/ 1213 w 1213"/>
              <a:gd name="T83"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13" h="2806">
                <a:moveTo>
                  <a:pt x="1213" y="0"/>
                </a:moveTo>
                <a:lnTo>
                  <a:pt x="1213" y="2806"/>
                </a:lnTo>
                <a:lnTo>
                  <a:pt x="1111" y="2788"/>
                </a:lnTo>
                <a:lnTo>
                  <a:pt x="1012" y="2761"/>
                </a:lnTo>
                <a:lnTo>
                  <a:pt x="915" y="2730"/>
                </a:lnTo>
                <a:lnTo>
                  <a:pt x="824" y="2691"/>
                </a:lnTo>
                <a:lnTo>
                  <a:pt x="733" y="2645"/>
                </a:lnTo>
                <a:lnTo>
                  <a:pt x="648" y="2594"/>
                </a:lnTo>
                <a:lnTo>
                  <a:pt x="567" y="2538"/>
                </a:lnTo>
                <a:lnTo>
                  <a:pt x="490" y="2475"/>
                </a:lnTo>
                <a:lnTo>
                  <a:pt x="416" y="2407"/>
                </a:lnTo>
                <a:lnTo>
                  <a:pt x="349" y="2335"/>
                </a:lnTo>
                <a:lnTo>
                  <a:pt x="287" y="2257"/>
                </a:lnTo>
                <a:lnTo>
                  <a:pt x="229" y="2176"/>
                </a:lnTo>
                <a:lnTo>
                  <a:pt x="178" y="2091"/>
                </a:lnTo>
                <a:lnTo>
                  <a:pt x="132" y="2002"/>
                </a:lnTo>
                <a:lnTo>
                  <a:pt x="93" y="1909"/>
                </a:lnTo>
                <a:lnTo>
                  <a:pt x="60" y="1813"/>
                </a:lnTo>
                <a:lnTo>
                  <a:pt x="34" y="1714"/>
                </a:lnTo>
                <a:lnTo>
                  <a:pt x="15" y="1613"/>
                </a:lnTo>
                <a:lnTo>
                  <a:pt x="4" y="1508"/>
                </a:lnTo>
                <a:lnTo>
                  <a:pt x="0" y="1402"/>
                </a:lnTo>
                <a:lnTo>
                  <a:pt x="4" y="1296"/>
                </a:lnTo>
                <a:lnTo>
                  <a:pt x="15" y="1193"/>
                </a:lnTo>
                <a:lnTo>
                  <a:pt x="34" y="1092"/>
                </a:lnTo>
                <a:lnTo>
                  <a:pt x="60" y="992"/>
                </a:lnTo>
                <a:lnTo>
                  <a:pt x="93" y="897"/>
                </a:lnTo>
                <a:lnTo>
                  <a:pt x="132" y="804"/>
                </a:lnTo>
                <a:lnTo>
                  <a:pt x="178" y="715"/>
                </a:lnTo>
                <a:lnTo>
                  <a:pt x="229" y="630"/>
                </a:lnTo>
                <a:lnTo>
                  <a:pt x="287" y="548"/>
                </a:lnTo>
                <a:lnTo>
                  <a:pt x="349" y="471"/>
                </a:lnTo>
                <a:lnTo>
                  <a:pt x="416" y="398"/>
                </a:lnTo>
                <a:lnTo>
                  <a:pt x="490" y="331"/>
                </a:lnTo>
                <a:lnTo>
                  <a:pt x="567" y="268"/>
                </a:lnTo>
                <a:lnTo>
                  <a:pt x="648" y="212"/>
                </a:lnTo>
                <a:lnTo>
                  <a:pt x="733" y="161"/>
                </a:lnTo>
                <a:lnTo>
                  <a:pt x="824" y="115"/>
                </a:lnTo>
                <a:lnTo>
                  <a:pt x="915" y="76"/>
                </a:lnTo>
                <a:lnTo>
                  <a:pt x="1012" y="43"/>
                </a:lnTo>
                <a:lnTo>
                  <a:pt x="1111" y="18"/>
                </a:lnTo>
                <a:lnTo>
                  <a:pt x="1213" y="0"/>
                </a:lnTo>
                <a:close/>
              </a:path>
            </a:pathLst>
          </a:custGeom>
          <a:gradFill>
            <a:gsLst>
              <a:gs pos="0">
                <a:srgbClr val="7CAA86"/>
              </a:gs>
              <a:gs pos="100000">
                <a:srgbClr val="0379A9"/>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endParaRPr>
          </a:p>
        </p:txBody>
      </p:sp>
      <p:sp>
        <p:nvSpPr>
          <p:cNvPr id="26" name="Freeform 7"/>
          <p:cNvSpPr>
            <a:spLocks/>
          </p:cNvSpPr>
          <p:nvPr/>
        </p:nvSpPr>
        <p:spPr bwMode="auto">
          <a:xfrm>
            <a:off x="7340065" y="1799639"/>
            <a:ext cx="1590307" cy="2155039"/>
          </a:xfrm>
          <a:custGeom>
            <a:avLst/>
            <a:gdLst>
              <a:gd name="T0" fmla="*/ 205 w 1626"/>
              <a:gd name="T1" fmla="*/ 0 h 2838"/>
              <a:gd name="T2" fmla="*/ 312 w 1626"/>
              <a:gd name="T3" fmla="*/ 4 h 2838"/>
              <a:gd name="T4" fmla="*/ 415 w 1626"/>
              <a:gd name="T5" fmla="*/ 16 h 2838"/>
              <a:gd name="T6" fmla="*/ 517 w 1626"/>
              <a:gd name="T7" fmla="*/ 34 h 2838"/>
              <a:gd name="T8" fmla="*/ 615 w 1626"/>
              <a:gd name="T9" fmla="*/ 60 h 2838"/>
              <a:gd name="T10" fmla="*/ 711 w 1626"/>
              <a:gd name="T11" fmla="*/ 93 h 2838"/>
              <a:gd name="T12" fmla="*/ 804 w 1626"/>
              <a:gd name="T13" fmla="*/ 132 h 2838"/>
              <a:gd name="T14" fmla="*/ 893 w 1626"/>
              <a:gd name="T15" fmla="*/ 177 h 2838"/>
              <a:gd name="T16" fmla="*/ 978 w 1626"/>
              <a:gd name="T17" fmla="*/ 229 h 2838"/>
              <a:gd name="T18" fmla="*/ 1060 w 1626"/>
              <a:gd name="T19" fmla="*/ 285 h 2838"/>
              <a:gd name="T20" fmla="*/ 1137 w 1626"/>
              <a:gd name="T21" fmla="*/ 348 h 2838"/>
              <a:gd name="T22" fmla="*/ 1209 w 1626"/>
              <a:gd name="T23" fmla="*/ 415 h 2838"/>
              <a:gd name="T24" fmla="*/ 1277 w 1626"/>
              <a:gd name="T25" fmla="*/ 488 h 2838"/>
              <a:gd name="T26" fmla="*/ 1340 w 1626"/>
              <a:gd name="T27" fmla="*/ 564 h 2838"/>
              <a:gd name="T28" fmla="*/ 1396 w 1626"/>
              <a:gd name="T29" fmla="*/ 647 h 2838"/>
              <a:gd name="T30" fmla="*/ 1447 w 1626"/>
              <a:gd name="T31" fmla="*/ 732 h 2838"/>
              <a:gd name="T32" fmla="*/ 1493 w 1626"/>
              <a:gd name="T33" fmla="*/ 821 h 2838"/>
              <a:gd name="T34" fmla="*/ 1533 w 1626"/>
              <a:gd name="T35" fmla="*/ 913 h 2838"/>
              <a:gd name="T36" fmla="*/ 1565 w 1626"/>
              <a:gd name="T37" fmla="*/ 1010 h 2838"/>
              <a:gd name="T38" fmla="*/ 1590 w 1626"/>
              <a:gd name="T39" fmla="*/ 1108 h 2838"/>
              <a:gd name="T40" fmla="*/ 1610 w 1626"/>
              <a:gd name="T41" fmla="*/ 1209 h 2838"/>
              <a:gd name="T42" fmla="*/ 1622 w 1626"/>
              <a:gd name="T43" fmla="*/ 1313 h 2838"/>
              <a:gd name="T44" fmla="*/ 1626 w 1626"/>
              <a:gd name="T45" fmla="*/ 1418 h 2838"/>
              <a:gd name="T46" fmla="*/ 1622 w 1626"/>
              <a:gd name="T47" fmla="*/ 1524 h 2838"/>
              <a:gd name="T48" fmla="*/ 1610 w 1626"/>
              <a:gd name="T49" fmla="*/ 1629 h 2838"/>
              <a:gd name="T50" fmla="*/ 1590 w 1626"/>
              <a:gd name="T51" fmla="*/ 1730 h 2838"/>
              <a:gd name="T52" fmla="*/ 1565 w 1626"/>
              <a:gd name="T53" fmla="*/ 1828 h 2838"/>
              <a:gd name="T54" fmla="*/ 1533 w 1626"/>
              <a:gd name="T55" fmla="*/ 1924 h 2838"/>
              <a:gd name="T56" fmla="*/ 1493 w 1626"/>
              <a:gd name="T57" fmla="*/ 2017 h 2838"/>
              <a:gd name="T58" fmla="*/ 1447 w 1626"/>
              <a:gd name="T59" fmla="*/ 2106 h 2838"/>
              <a:gd name="T60" fmla="*/ 1396 w 1626"/>
              <a:gd name="T61" fmla="*/ 2191 h 2838"/>
              <a:gd name="T62" fmla="*/ 1340 w 1626"/>
              <a:gd name="T63" fmla="*/ 2272 h 2838"/>
              <a:gd name="T64" fmla="*/ 1277 w 1626"/>
              <a:gd name="T65" fmla="*/ 2349 h 2838"/>
              <a:gd name="T66" fmla="*/ 1209 w 1626"/>
              <a:gd name="T67" fmla="*/ 2421 h 2838"/>
              <a:gd name="T68" fmla="*/ 1137 w 1626"/>
              <a:gd name="T69" fmla="*/ 2489 h 2838"/>
              <a:gd name="T70" fmla="*/ 1060 w 1626"/>
              <a:gd name="T71" fmla="*/ 2552 h 2838"/>
              <a:gd name="T72" fmla="*/ 978 w 1626"/>
              <a:gd name="T73" fmla="*/ 2609 h 2838"/>
              <a:gd name="T74" fmla="*/ 893 w 1626"/>
              <a:gd name="T75" fmla="*/ 2660 h 2838"/>
              <a:gd name="T76" fmla="*/ 804 w 1626"/>
              <a:gd name="T77" fmla="*/ 2705 h 2838"/>
              <a:gd name="T78" fmla="*/ 711 w 1626"/>
              <a:gd name="T79" fmla="*/ 2745 h 2838"/>
              <a:gd name="T80" fmla="*/ 615 w 1626"/>
              <a:gd name="T81" fmla="*/ 2777 h 2838"/>
              <a:gd name="T82" fmla="*/ 517 w 1626"/>
              <a:gd name="T83" fmla="*/ 2804 h 2838"/>
              <a:gd name="T84" fmla="*/ 415 w 1626"/>
              <a:gd name="T85" fmla="*/ 2822 h 2838"/>
              <a:gd name="T86" fmla="*/ 312 w 1626"/>
              <a:gd name="T87" fmla="*/ 2834 h 2838"/>
              <a:gd name="T88" fmla="*/ 205 w 1626"/>
              <a:gd name="T89" fmla="*/ 2838 h 2838"/>
              <a:gd name="T90" fmla="*/ 102 w 1626"/>
              <a:gd name="T91" fmla="*/ 2834 h 2838"/>
              <a:gd name="T92" fmla="*/ 0 w 1626"/>
              <a:gd name="T93" fmla="*/ 2822 h 2838"/>
              <a:gd name="T94" fmla="*/ 0 w 1626"/>
              <a:gd name="T95" fmla="*/ 16 h 2838"/>
              <a:gd name="T96" fmla="*/ 102 w 1626"/>
              <a:gd name="T97" fmla="*/ 4 h 2838"/>
              <a:gd name="T98" fmla="*/ 205 w 1626"/>
              <a:gd name="T99" fmla="*/ 0 h 2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6" h="2838">
                <a:moveTo>
                  <a:pt x="205" y="0"/>
                </a:moveTo>
                <a:lnTo>
                  <a:pt x="312" y="4"/>
                </a:lnTo>
                <a:lnTo>
                  <a:pt x="415" y="16"/>
                </a:lnTo>
                <a:lnTo>
                  <a:pt x="517" y="34"/>
                </a:lnTo>
                <a:lnTo>
                  <a:pt x="615" y="60"/>
                </a:lnTo>
                <a:lnTo>
                  <a:pt x="711" y="93"/>
                </a:lnTo>
                <a:lnTo>
                  <a:pt x="804" y="132"/>
                </a:lnTo>
                <a:lnTo>
                  <a:pt x="893" y="177"/>
                </a:lnTo>
                <a:lnTo>
                  <a:pt x="978" y="229"/>
                </a:lnTo>
                <a:lnTo>
                  <a:pt x="1060" y="285"/>
                </a:lnTo>
                <a:lnTo>
                  <a:pt x="1137" y="348"/>
                </a:lnTo>
                <a:lnTo>
                  <a:pt x="1209" y="415"/>
                </a:lnTo>
                <a:lnTo>
                  <a:pt x="1277" y="488"/>
                </a:lnTo>
                <a:lnTo>
                  <a:pt x="1340" y="564"/>
                </a:lnTo>
                <a:lnTo>
                  <a:pt x="1396" y="647"/>
                </a:lnTo>
                <a:lnTo>
                  <a:pt x="1447" y="732"/>
                </a:lnTo>
                <a:lnTo>
                  <a:pt x="1493" y="821"/>
                </a:lnTo>
                <a:lnTo>
                  <a:pt x="1533" y="913"/>
                </a:lnTo>
                <a:lnTo>
                  <a:pt x="1565" y="1010"/>
                </a:lnTo>
                <a:lnTo>
                  <a:pt x="1590" y="1108"/>
                </a:lnTo>
                <a:lnTo>
                  <a:pt x="1610" y="1209"/>
                </a:lnTo>
                <a:lnTo>
                  <a:pt x="1622" y="1313"/>
                </a:lnTo>
                <a:lnTo>
                  <a:pt x="1626" y="1418"/>
                </a:lnTo>
                <a:lnTo>
                  <a:pt x="1622" y="1524"/>
                </a:lnTo>
                <a:lnTo>
                  <a:pt x="1610" y="1629"/>
                </a:lnTo>
                <a:lnTo>
                  <a:pt x="1590" y="1730"/>
                </a:lnTo>
                <a:lnTo>
                  <a:pt x="1565" y="1828"/>
                </a:lnTo>
                <a:lnTo>
                  <a:pt x="1533" y="1924"/>
                </a:lnTo>
                <a:lnTo>
                  <a:pt x="1493" y="2017"/>
                </a:lnTo>
                <a:lnTo>
                  <a:pt x="1447" y="2106"/>
                </a:lnTo>
                <a:lnTo>
                  <a:pt x="1396" y="2191"/>
                </a:lnTo>
                <a:lnTo>
                  <a:pt x="1340" y="2272"/>
                </a:lnTo>
                <a:lnTo>
                  <a:pt x="1277" y="2349"/>
                </a:lnTo>
                <a:lnTo>
                  <a:pt x="1209" y="2421"/>
                </a:lnTo>
                <a:lnTo>
                  <a:pt x="1137" y="2489"/>
                </a:lnTo>
                <a:lnTo>
                  <a:pt x="1060" y="2552"/>
                </a:lnTo>
                <a:lnTo>
                  <a:pt x="978" y="2609"/>
                </a:lnTo>
                <a:lnTo>
                  <a:pt x="893" y="2660"/>
                </a:lnTo>
                <a:lnTo>
                  <a:pt x="804" y="2705"/>
                </a:lnTo>
                <a:lnTo>
                  <a:pt x="711" y="2745"/>
                </a:lnTo>
                <a:lnTo>
                  <a:pt x="615" y="2777"/>
                </a:lnTo>
                <a:lnTo>
                  <a:pt x="517" y="2804"/>
                </a:lnTo>
                <a:lnTo>
                  <a:pt x="415" y="2822"/>
                </a:lnTo>
                <a:lnTo>
                  <a:pt x="312" y="2834"/>
                </a:lnTo>
                <a:lnTo>
                  <a:pt x="205" y="2838"/>
                </a:lnTo>
                <a:lnTo>
                  <a:pt x="102" y="2834"/>
                </a:lnTo>
                <a:lnTo>
                  <a:pt x="0" y="2822"/>
                </a:lnTo>
                <a:lnTo>
                  <a:pt x="0" y="16"/>
                </a:lnTo>
                <a:lnTo>
                  <a:pt x="102" y="4"/>
                </a:lnTo>
                <a:lnTo>
                  <a:pt x="205" y="0"/>
                </a:lnTo>
                <a:close/>
              </a:path>
            </a:pathLst>
          </a:custGeom>
          <a:gradFill flip="none" rotWithShape="1">
            <a:gsLst>
              <a:gs pos="0">
                <a:srgbClr val="90C8A1"/>
              </a:gs>
              <a:gs pos="100000">
                <a:srgbClr val="0189C3"/>
              </a:gs>
            </a:gsLst>
            <a:lin ang="54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endParaRPr>
          </a:p>
        </p:txBody>
      </p:sp>
      <p:sp>
        <p:nvSpPr>
          <p:cNvPr id="27" name="Freeform 8"/>
          <p:cNvSpPr>
            <a:spLocks noEditPoints="1"/>
          </p:cNvSpPr>
          <p:nvPr/>
        </p:nvSpPr>
        <p:spPr bwMode="auto">
          <a:xfrm>
            <a:off x="6223761" y="1623468"/>
            <a:ext cx="2977955" cy="3276601"/>
          </a:xfrm>
          <a:custGeom>
            <a:avLst/>
            <a:gdLst>
              <a:gd name="T0" fmla="*/ 1319 w 3259"/>
              <a:gd name="T1" fmla="*/ 309 h 4315"/>
              <a:gd name="T2" fmla="*/ 944 w 3259"/>
              <a:gd name="T3" fmla="*/ 459 h 4315"/>
              <a:gd name="T4" fmla="*/ 635 w 3259"/>
              <a:gd name="T5" fmla="*/ 706 h 4315"/>
              <a:gd name="T6" fmla="*/ 411 w 3259"/>
              <a:gd name="T7" fmla="*/ 1033 h 4315"/>
              <a:gd name="T8" fmla="*/ 289 w 3259"/>
              <a:gd name="T9" fmla="*/ 1420 h 4315"/>
              <a:gd name="T10" fmla="*/ 289 w 3259"/>
              <a:gd name="T11" fmla="*/ 1839 h 4315"/>
              <a:gd name="T12" fmla="*/ 411 w 3259"/>
              <a:gd name="T13" fmla="*/ 2226 h 4315"/>
              <a:gd name="T14" fmla="*/ 635 w 3259"/>
              <a:gd name="T15" fmla="*/ 2554 h 4315"/>
              <a:gd name="T16" fmla="*/ 944 w 3259"/>
              <a:gd name="T17" fmla="*/ 2801 h 4315"/>
              <a:gd name="T18" fmla="*/ 1319 w 3259"/>
              <a:gd name="T19" fmla="*/ 2951 h 4315"/>
              <a:gd name="T20" fmla="*/ 1736 w 3259"/>
              <a:gd name="T21" fmla="*/ 2982 h 4315"/>
              <a:gd name="T22" fmla="*/ 2135 w 3259"/>
              <a:gd name="T23" fmla="*/ 2889 h 4315"/>
              <a:gd name="T24" fmla="*/ 2478 w 3259"/>
              <a:gd name="T25" fmla="*/ 2689 h 4315"/>
              <a:gd name="T26" fmla="*/ 2748 w 3259"/>
              <a:gd name="T27" fmla="*/ 2398 h 4315"/>
              <a:gd name="T28" fmla="*/ 2924 w 3259"/>
              <a:gd name="T29" fmla="*/ 2039 h 4315"/>
              <a:gd name="T30" fmla="*/ 2987 w 3259"/>
              <a:gd name="T31" fmla="*/ 1629 h 4315"/>
              <a:gd name="T32" fmla="*/ 2924 w 3259"/>
              <a:gd name="T33" fmla="*/ 1221 h 4315"/>
              <a:gd name="T34" fmla="*/ 2748 w 3259"/>
              <a:gd name="T35" fmla="*/ 861 h 4315"/>
              <a:gd name="T36" fmla="*/ 2478 w 3259"/>
              <a:gd name="T37" fmla="*/ 571 h 4315"/>
              <a:gd name="T38" fmla="*/ 2135 w 3259"/>
              <a:gd name="T39" fmla="*/ 370 h 4315"/>
              <a:gd name="T40" fmla="*/ 1736 w 3259"/>
              <a:gd name="T41" fmla="*/ 277 h 4315"/>
              <a:gd name="T42" fmla="*/ 1860 w 3259"/>
              <a:gd name="T43" fmla="*/ 17 h 4315"/>
              <a:gd name="T44" fmla="*/ 2290 w 3259"/>
              <a:gd name="T45" fmla="*/ 140 h 4315"/>
              <a:gd name="T46" fmla="*/ 2660 w 3259"/>
              <a:gd name="T47" fmla="*/ 368 h 4315"/>
              <a:gd name="T48" fmla="*/ 2958 w 3259"/>
              <a:gd name="T49" fmla="*/ 685 h 4315"/>
              <a:gd name="T50" fmla="*/ 3162 w 3259"/>
              <a:gd name="T51" fmla="*/ 1073 h 4315"/>
              <a:gd name="T52" fmla="*/ 3255 w 3259"/>
              <a:gd name="T53" fmla="*/ 1513 h 4315"/>
              <a:gd name="T54" fmla="*/ 3224 w 3259"/>
              <a:gd name="T55" fmla="*/ 1967 h 4315"/>
              <a:gd name="T56" fmla="*/ 3077 w 3259"/>
              <a:gd name="T57" fmla="*/ 2380 h 4315"/>
              <a:gd name="T58" fmla="*/ 2829 w 3259"/>
              <a:gd name="T59" fmla="*/ 2732 h 4315"/>
              <a:gd name="T60" fmla="*/ 2501 w 3259"/>
              <a:gd name="T61" fmla="*/ 3007 h 4315"/>
              <a:gd name="T62" fmla="*/ 2105 w 3259"/>
              <a:gd name="T63" fmla="*/ 3188 h 4315"/>
              <a:gd name="T64" fmla="*/ 1776 w 3259"/>
              <a:gd name="T65" fmla="*/ 3590 h 4315"/>
              <a:gd name="T66" fmla="*/ 1785 w 3259"/>
              <a:gd name="T67" fmla="*/ 3631 h 4315"/>
              <a:gd name="T68" fmla="*/ 1818 w 3259"/>
              <a:gd name="T69" fmla="*/ 3637 h 4315"/>
              <a:gd name="T70" fmla="*/ 2231 w 3259"/>
              <a:gd name="T71" fmla="*/ 4315 h 4315"/>
              <a:gd name="T72" fmla="*/ 1729 w 3259"/>
              <a:gd name="T73" fmla="*/ 3921 h 4315"/>
              <a:gd name="T74" fmla="*/ 1605 w 3259"/>
              <a:gd name="T75" fmla="*/ 3863 h 4315"/>
              <a:gd name="T76" fmla="*/ 1521 w 3259"/>
              <a:gd name="T77" fmla="*/ 3761 h 4315"/>
              <a:gd name="T78" fmla="*/ 1484 w 3259"/>
              <a:gd name="T79" fmla="*/ 3631 h 4315"/>
              <a:gd name="T80" fmla="*/ 1483 w 3259"/>
              <a:gd name="T81" fmla="*/ 3252 h 4315"/>
              <a:gd name="T82" fmla="*/ 1050 w 3259"/>
              <a:gd name="T83" fmla="*/ 3152 h 4315"/>
              <a:gd name="T84" fmla="*/ 670 w 3259"/>
              <a:gd name="T85" fmla="*/ 2945 h 4315"/>
              <a:gd name="T86" fmla="*/ 360 w 3259"/>
              <a:gd name="T87" fmla="*/ 2649 h 4315"/>
              <a:gd name="T88" fmla="*/ 136 w 3259"/>
              <a:gd name="T89" fmla="*/ 2281 h 4315"/>
              <a:gd name="T90" fmla="*/ 15 w 3259"/>
              <a:gd name="T91" fmla="*/ 1857 h 4315"/>
              <a:gd name="T92" fmla="*/ 17 w 3259"/>
              <a:gd name="T93" fmla="*/ 1399 h 4315"/>
              <a:gd name="T94" fmla="*/ 140 w 3259"/>
              <a:gd name="T95" fmla="*/ 971 h 4315"/>
              <a:gd name="T96" fmla="*/ 368 w 3259"/>
              <a:gd name="T97" fmla="*/ 599 h 4315"/>
              <a:gd name="T98" fmla="*/ 685 w 3259"/>
              <a:gd name="T99" fmla="*/ 303 h 4315"/>
              <a:gd name="T100" fmla="*/ 1073 w 3259"/>
              <a:gd name="T101" fmla="*/ 98 h 4315"/>
              <a:gd name="T102" fmla="*/ 1513 w 3259"/>
              <a:gd name="T103" fmla="*/ 5 h 4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59" h="4315">
                <a:moveTo>
                  <a:pt x="1629" y="273"/>
                </a:moveTo>
                <a:lnTo>
                  <a:pt x="1523" y="277"/>
                </a:lnTo>
                <a:lnTo>
                  <a:pt x="1420" y="290"/>
                </a:lnTo>
                <a:lnTo>
                  <a:pt x="1319" y="309"/>
                </a:lnTo>
                <a:lnTo>
                  <a:pt x="1221" y="335"/>
                </a:lnTo>
                <a:lnTo>
                  <a:pt x="1125" y="370"/>
                </a:lnTo>
                <a:lnTo>
                  <a:pt x="1033" y="411"/>
                </a:lnTo>
                <a:lnTo>
                  <a:pt x="944" y="459"/>
                </a:lnTo>
                <a:lnTo>
                  <a:pt x="860" y="512"/>
                </a:lnTo>
                <a:lnTo>
                  <a:pt x="780" y="571"/>
                </a:lnTo>
                <a:lnTo>
                  <a:pt x="706" y="635"/>
                </a:lnTo>
                <a:lnTo>
                  <a:pt x="635" y="706"/>
                </a:lnTo>
                <a:lnTo>
                  <a:pt x="571" y="781"/>
                </a:lnTo>
                <a:lnTo>
                  <a:pt x="512" y="861"/>
                </a:lnTo>
                <a:lnTo>
                  <a:pt x="458" y="944"/>
                </a:lnTo>
                <a:lnTo>
                  <a:pt x="411" y="1033"/>
                </a:lnTo>
                <a:lnTo>
                  <a:pt x="369" y="1125"/>
                </a:lnTo>
                <a:lnTo>
                  <a:pt x="335" y="1221"/>
                </a:lnTo>
                <a:lnTo>
                  <a:pt x="309" y="1319"/>
                </a:lnTo>
                <a:lnTo>
                  <a:pt x="289" y="1420"/>
                </a:lnTo>
                <a:lnTo>
                  <a:pt x="276" y="1523"/>
                </a:lnTo>
                <a:lnTo>
                  <a:pt x="272" y="1629"/>
                </a:lnTo>
                <a:lnTo>
                  <a:pt x="276" y="1735"/>
                </a:lnTo>
                <a:lnTo>
                  <a:pt x="289" y="1839"/>
                </a:lnTo>
                <a:lnTo>
                  <a:pt x="309" y="1941"/>
                </a:lnTo>
                <a:lnTo>
                  <a:pt x="335" y="2039"/>
                </a:lnTo>
                <a:lnTo>
                  <a:pt x="369" y="2135"/>
                </a:lnTo>
                <a:lnTo>
                  <a:pt x="411" y="2226"/>
                </a:lnTo>
                <a:lnTo>
                  <a:pt x="458" y="2314"/>
                </a:lnTo>
                <a:lnTo>
                  <a:pt x="512" y="2398"/>
                </a:lnTo>
                <a:lnTo>
                  <a:pt x="571" y="2478"/>
                </a:lnTo>
                <a:lnTo>
                  <a:pt x="635" y="2554"/>
                </a:lnTo>
                <a:lnTo>
                  <a:pt x="706" y="2623"/>
                </a:lnTo>
                <a:lnTo>
                  <a:pt x="780" y="2689"/>
                </a:lnTo>
                <a:lnTo>
                  <a:pt x="860" y="2748"/>
                </a:lnTo>
                <a:lnTo>
                  <a:pt x="944" y="2801"/>
                </a:lnTo>
                <a:lnTo>
                  <a:pt x="1033" y="2848"/>
                </a:lnTo>
                <a:lnTo>
                  <a:pt x="1125" y="2889"/>
                </a:lnTo>
                <a:lnTo>
                  <a:pt x="1221" y="2923"/>
                </a:lnTo>
                <a:lnTo>
                  <a:pt x="1319" y="2951"/>
                </a:lnTo>
                <a:lnTo>
                  <a:pt x="1420" y="2970"/>
                </a:lnTo>
                <a:lnTo>
                  <a:pt x="1523" y="2982"/>
                </a:lnTo>
                <a:lnTo>
                  <a:pt x="1629" y="2986"/>
                </a:lnTo>
                <a:lnTo>
                  <a:pt x="1736" y="2982"/>
                </a:lnTo>
                <a:lnTo>
                  <a:pt x="1839" y="2970"/>
                </a:lnTo>
                <a:lnTo>
                  <a:pt x="1941" y="2951"/>
                </a:lnTo>
                <a:lnTo>
                  <a:pt x="2039" y="2923"/>
                </a:lnTo>
                <a:lnTo>
                  <a:pt x="2135" y="2889"/>
                </a:lnTo>
                <a:lnTo>
                  <a:pt x="2227" y="2848"/>
                </a:lnTo>
                <a:lnTo>
                  <a:pt x="2315" y="2801"/>
                </a:lnTo>
                <a:lnTo>
                  <a:pt x="2398" y="2748"/>
                </a:lnTo>
                <a:lnTo>
                  <a:pt x="2478" y="2689"/>
                </a:lnTo>
                <a:lnTo>
                  <a:pt x="2554" y="2623"/>
                </a:lnTo>
                <a:lnTo>
                  <a:pt x="2624" y="2554"/>
                </a:lnTo>
                <a:lnTo>
                  <a:pt x="2689" y="2478"/>
                </a:lnTo>
                <a:lnTo>
                  <a:pt x="2748" y="2398"/>
                </a:lnTo>
                <a:lnTo>
                  <a:pt x="2802" y="2314"/>
                </a:lnTo>
                <a:lnTo>
                  <a:pt x="2849" y="2226"/>
                </a:lnTo>
                <a:lnTo>
                  <a:pt x="2890" y="2135"/>
                </a:lnTo>
                <a:lnTo>
                  <a:pt x="2924" y="2039"/>
                </a:lnTo>
                <a:lnTo>
                  <a:pt x="2951" y="1941"/>
                </a:lnTo>
                <a:lnTo>
                  <a:pt x="2971" y="1839"/>
                </a:lnTo>
                <a:lnTo>
                  <a:pt x="2983" y="1735"/>
                </a:lnTo>
                <a:lnTo>
                  <a:pt x="2987" y="1629"/>
                </a:lnTo>
                <a:lnTo>
                  <a:pt x="2983" y="1523"/>
                </a:lnTo>
                <a:lnTo>
                  <a:pt x="2971" y="1420"/>
                </a:lnTo>
                <a:lnTo>
                  <a:pt x="2951" y="1319"/>
                </a:lnTo>
                <a:lnTo>
                  <a:pt x="2924" y="1221"/>
                </a:lnTo>
                <a:lnTo>
                  <a:pt x="2890" y="1125"/>
                </a:lnTo>
                <a:lnTo>
                  <a:pt x="2849" y="1033"/>
                </a:lnTo>
                <a:lnTo>
                  <a:pt x="2802" y="944"/>
                </a:lnTo>
                <a:lnTo>
                  <a:pt x="2748" y="861"/>
                </a:lnTo>
                <a:lnTo>
                  <a:pt x="2689" y="781"/>
                </a:lnTo>
                <a:lnTo>
                  <a:pt x="2624" y="706"/>
                </a:lnTo>
                <a:lnTo>
                  <a:pt x="2554" y="635"/>
                </a:lnTo>
                <a:lnTo>
                  <a:pt x="2478" y="571"/>
                </a:lnTo>
                <a:lnTo>
                  <a:pt x="2398" y="512"/>
                </a:lnTo>
                <a:lnTo>
                  <a:pt x="2315" y="459"/>
                </a:lnTo>
                <a:lnTo>
                  <a:pt x="2227" y="411"/>
                </a:lnTo>
                <a:lnTo>
                  <a:pt x="2135" y="370"/>
                </a:lnTo>
                <a:lnTo>
                  <a:pt x="2039" y="335"/>
                </a:lnTo>
                <a:lnTo>
                  <a:pt x="1941" y="309"/>
                </a:lnTo>
                <a:lnTo>
                  <a:pt x="1839" y="290"/>
                </a:lnTo>
                <a:lnTo>
                  <a:pt x="1736" y="277"/>
                </a:lnTo>
                <a:lnTo>
                  <a:pt x="1629" y="273"/>
                </a:lnTo>
                <a:close/>
                <a:moveTo>
                  <a:pt x="1629" y="0"/>
                </a:moveTo>
                <a:lnTo>
                  <a:pt x="1746" y="5"/>
                </a:lnTo>
                <a:lnTo>
                  <a:pt x="1860" y="17"/>
                </a:lnTo>
                <a:lnTo>
                  <a:pt x="1973" y="37"/>
                </a:lnTo>
                <a:lnTo>
                  <a:pt x="2081" y="64"/>
                </a:lnTo>
                <a:lnTo>
                  <a:pt x="2186" y="98"/>
                </a:lnTo>
                <a:lnTo>
                  <a:pt x="2290" y="140"/>
                </a:lnTo>
                <a:lnTo>
                  <a:pt x="2388" y="187"/>
                </a:lnTo>
                <a:lnTo>
                  <a:pt x="2484" y="242"/>
                </a:lnTo>
                <a:lnTo>
                  <a:pt x="2574" y="303"/>
                </a:lnTo>
                <a:lnTo>
                  <a:pt x="2660" y="368"/>
                </a:lnTo>
                <a:lnTo>
                  <a:pt x="2743" y="440"/>
                </a:lnTo>
                <a:lnTo>
                  <a:pt x="2820" y="517"/>
                </a:lnTo>
                <a:lnTo>
                  <a:pt x="2891" y="599"/>
                </a:lnTo>
                <a:lnTo>
                  <a:pt x="2958" y="685"/>
                </a:lnTo>
                <a:lnTo>
                  <a:pt x="3018" y="777"/>
                </a:lnTo>
                <a:lnTo>
                  <a:pt x="3072" y="871"/>
                </a:lnTo>
                <a:lnTo>
                  <a:pt x="3120" y="971"/>
                </a:lnTo>
                <a:lnTo>
                  <a:pt x="3162" y="1073"/>
                </a:lnTo>
                <a:lnTo>
                  <a:pt x="3196" y="1179"/>
                </a:lnTo>
                <a:lnTo>
                  <a:pt x="3224" y="1287"/>
                </a:lnTo>
                <a:lnTo>
                  <a:pt x="3243" y="1399"/>
                </a:lnTo>
                <a:lnTo>
                  <a:pt x="3255" y="1513"/>
                </a:lnTo>
                <a:lnTo>
                  <a:pt x="3259" y="1629"/>
                </a:lnTo>
                <a:lnTo>
                  <a:pt x="3255" y="1744"/>
                </a:lnTo>
                <a:lnTo>
                  <a:pt x="3243" y="1857"/>
                </a:lnTo>
                <a:lnTo>
                  <a:pt x="3224" y="1967"/>
                </a:lnTo>
                <a:lnTo>
                  <a:pt x="3198" y="2076"/>
                </a:lnTo>
                <a:lnTo>
                  <a:pt x="3164" y="2181"/>
                </a:lnTo>
                <a:lnTo>
                  <a:pt x="3124" y="2281"/>
                </a:lnTo>
                <a:lnTo>
                  <a:pt x="3077" y="2380"/>
                </a:lnTo>
                <a:lnTo>
                  <a:pt x="3023" y="2474"/>
                </a:lnTo>
                <a:lnTo>
                  <a:pt x="2964" y="2564"/>
                </a:lnTo>
                <a:lnTo>
                  <a:pt x="2900" y="2651"/>
                </a:lnTo>
                <a:lnTo>
                  <a:pt x="2829" y="2732"/>
                </a:lnTo>
                <a:lnTo>
                  <a:pt x="2755" y="2808"/>
                </a:lnTo>
                <a:lnTo>
                  <a:pt x="2675" y="2880"/>
                </a:lnTo>
                <a:lnTo>
                  <a:pt x="2590" y="2945"/>
                </a:lnTo>
                <a:lnTo>
                  <a:pt x="2501" y="3007"/>
                </a:lnTo>
                <a:lnTo>
                  <a:pt x="2408" y="3062"/>
                </a:lnTo>
                <a:lnTo>
                  <a:pt x="2311" y="3110"/>
                </a:lnTo>
                <a:lnTo>
                  <a:pt x="2210" y="3152"/>
                </a:lnTo>
                <a:lnTo>
                  <a:pt x="2105" y="3188"/>
                </a:lnTo>
                <a:lnTo>
                  <a:pt x="1999" y="3216"/>
                </a:lnTo>
                <a:lnTo>
                  <a:pt x="1889" y="3237"/>
                </a:lnTo>
                <a:lnTo>
                  <a:pt x="1777" y="3252"/>
                </a:lnTo>
                <a:lnTo>
                  <a:pt x="1776" y="3590"/>
                </a:lnTo>
                <a:lnTo>
                  <a:pt x="1776" y="3600"/>
                </a:lnTo>
                <a:lnTo>
                  <a:pt x="1779" y="3613"/>
                </a:lnTo>
                <a:lnTo>
                  <a:pt x="1781" y="3624"/>
                </a:lnTo>
                <a:lnTo>
                  <a:pt x="1785" y="3631"/>
                </a:lnTo>
                <a:lnTo>
                  <a:pt x="1788" y="3631"/>
                </a:lnTo>
                <a:lnTo>
                  <a:pt x="1793" y="3634"/>
                </a:lnTo>
                <a:lnTo>
                  <a:pt x="1804" y="3635"/>
                </a:lnTo>
                <a:lnTo>
                  <a:pt x="1818" y="3637"/>
                </a:lnTo>
                <a:lnTo>
                  <a:pt x="2229" y="3637"/>
                </a:lnTo>
                <a:lnTo>
                  <a:pt x="2229" y="3252"/>
                </a:lnTo>
                <a:lnTo>
                  <a:pt x="2852" y="3783"/>
                </a:lnTo>
                <a:lnTo>
                  <a:pt x="2231" y="4315"/>
                </a:lnTo>
                <a:lnTo>
                  <a:pt x="2231" y="3930"/>
                </a:lnTo>
                <a:lnTo>
                  <a:pt x="1818" y="3930"/>
                </a:lnTo>
                <a:lnTo>
                  <a:pt x="1771" y="3929"/>
                </a:lnTo>
                <a:lnTo>
                  <a:pt x="1729" y="3921"/>
                </a:lnTo>
                <a:lnTo>
                  <a:pt x="1691" y="3910"/>
                </a:lnTo>
                <a:lnTo>
                  <a:pt x="1658" y="3897"/>
                </a:lnTo>
                <a:lnTo>
                  <a:pt x="1629" y="3882"/>
                </a:lnTo>
                <a:lnTo>
                  <a:pt x="1605" y="3863"/>
                </a:lnTo>
                <a:lnTo>
                  <a:pt x="1584" y="3846"/>
                </a:lnTo>
                <a:lnTo>
                  <a:pt x="1567" y="3828"/>
                </a:lnTo>
                <a:lnTo>
                  <a:pt x="1540" y="3795"/>
                </a:lnTo>
                <a:lnTo>
                  <a:pt x="1521" y="3761"/>
                </a:lnTo>
                <a:lnTo>
                  <a:pt x="1505" y="3727"/>
                </a:lnTo>
                <a:lnTo>
                  <a:pt x="1494" y="3693"/>
                </a:lnTo>
                <a:lnTo>
                  <a:pt x="1488" y="3662"/>
                </a:lnTo>
                <a:lnTo>
                  <a:pt x="1484" y="3631"/>
                </a:lnTo>
                <a:lnTo>
                  <a:pt x="1481" y="3607"/>
                </a:lnTo>
                <a:lnTo>
                  <a:pt x="1481" y="3584"/>
                </a:lnTo>
                <a:lnTo>
                  <a:pt x="1483" y="3567"/>
                </a:lnTo>
                <a:lnTo>
                  <a:pt x="1483" y="3252"/>
                </a:lnTo>
                <a:lnTo>
                  <a:pt x="1370" y="3237"/>
                </a:lnTo>
                <a:lnTo>
                  <a:pt x="1261" y="3216"/>
                </a:lnTo>
                <a:lnTo>
                  <a:pt x="1154" y="3188"/>
                </a:lnTo>
                <a:lnTo>
                  <a:pt x="1050" y="3152"/>
                </a:lnTo>
                <a:lnTo>
                  <a:pt x="949" y="3110"/>
                </a:lnTo>
                <a:lnTo>
                  <a:pt x="853" y="3061"/>
                </a:lnTo>
                <a:lnTo>
                  <a:pt x="760" y="3007"/>
                </a:lnTo>
                <a:lnTo>
                  <a:pt x="670" y="2945"/>
                </a:lnTo>
                <a:lnTo>
                  <a:pt x="585" y="2880"/>
                </a:lnTo>
                <a:lnTo>
                  <a:pt x="505" y="2808"/>
                </a:lnTo>
                <a:lnTo>
                  <a:pt x="429" y="2732"/>
                </a:lnTo>
                <a:lnTo>
                  <a:pt x="360" y="2649"/>
                </a:lnTo>
                <a:lnTo>
                  <a:pt x="294" y="2564"/>
                </a:lnTo>
                <a:lnTo>
                  <a:pt x="236" y="2474"/>
                </a:lnTo>
                <a:lnTo>
                  <a:pt x="183" y="2380"/>
                </a:lnTo>
                <a:lnTo>
                  <a:pt x="136" y="2281"/>
                </a:lnTo>
                <a:lnTo>
                  <a:pt x="95" y="2181"/>
                </a:lnTo>
                <a:lnTo>
                  <a:pt x="63" y="2076"/>
                </a:lnTo>
                <a:lnTo>
                  <a:pt x="35" y="1967"/>
                </a:lnTo>
                <a:lnTo>
                  <a:pt x="15" y="1857"/>
                </a:lnTo>
                <a:lnTo>
                  <a:pt x="4" y="1744"/>
                </a:lnTo>
                <a:lnTo>
                  <a:pt x="0" y="1629"/>
                </a:lnTo>
                <a:lnTo>
                  <a:pt x="5" y="1513"/>
                </a:lnTo>
                <a:lnTo>
                  <a:pt x="17" y="1399"/>
                </a:lnTo>
                <a:lnTo>
                  <a:pt x="36" y="1287"/>
                </a:lnTo>
                <a:lnTo>
                  <a:pt x="64" y="1179"/>
                </a:lnTo>
                <a:lnTo>
                  <a:pt x="98" y="1073"/>
                </a:lnTo>
                <a:lnTo>
                  <a:pt x="140" y="971"/>
                </a:lnTo>
                <a:lnTo>
                  <a:pt x="187" y="871"/>
                </a:lnTo>
                <a:lnTo>
                  <a:pt x="242" y="777"/>
                </a:lnTo>
                <a:lnTo>
                  <a:pt x="302" y="685"/>
                </a:lnTo>
                <a:lnTo>
                  <a:pt x="368" y="599"/>
                </a:lnTo>
                <a:lnTo>
                  <a:pt x="440" y="517"/>
                </a:lnTo>
                <a:lnTo>
                  <a:pt x="517" y="440"/>
                </a:lnTo>
                <a:lnTo>
                  <a:pt x="598" y="368"/>
                </a:lnTo>
                <a:lnTo>
                  <a:pt x="685" y="303"/>
                </a:lnTo>
                <a:lnTo>
                  <a:pt x="777" y="242"/>
                </a:lnTo>
                <a:lnTo>
                  <a:pt x="871" y="187"/>
                </a:lnTo>
                <a:lnTo>
                  <a:pt x="970" y="140"/>
                </a:lnTo>
                <a:lnTo>
                  <a:pt x="1073" y="98"/>
                </a:lnTo>
                <a:lnTo>
                  <a:pt x="1179" y="64"/>
                </a:lnTo>
                <a:lnTo>
                  <a:pt x="1287" y="37"/>
                </a:lnTo>
                <a:lnTo>
                  <a:pt x="1399" y="17"/>
                </a:lnTo>
                <a:lnTo>
                  <a:pt x="1513" y="5"/>
                </a:lnTo>
                <a:lnTo>
                  <a:pt x="1629" y="0"/>
                </a:lnTo>
                <a:close/>
              </a:path>
            </a:pathLst>
          </a:custGeom>
          <a:gradFill flip="none" rotWithShape="1">
            <a:gsLst>
              <a:gs pos="100000">
                <a:schemeClr val="bg1"/>
              </a:gs>
              <a:gs pos="0">
                <a:schemeClr val="bg1">
                  <a:lumMod val="85000"/>
                </a:schemeClr>
              </a:gs>
            </a:gsLst>
            <a:lin ang="2700000" scaled="1"/>
            <a:tileRect/>
          </a:gradFill>
          <a:ln w="0">
            <a:noFill/>
            <a:prstDash val="solid"/>
            <a:round/>
            <a:headEnd/>
            <a:tailEnd/>
          </a:ln>
          <a:effectLst>
            <a:outerShdw blurRad="127000" dist="38100" dir="2700000" algn="tl" rotWithShape="0">
              <a:prstClr val="black">
                <a:alpha val="21000"/>
              </a:prstClr>
            </a:outerShdw>
          </a:effectLst>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endParaRPr>
          </a:p>
        </p:txBody>
      </p:sp>
      <p:sp>
        <p:nvSpPr>
          <p:cNvPr id="28" name="Freeform 6"/>
          <p:cNvSpPr>
            <a:spLocks/>
          </p:cNvSpPr>
          <p:nvPr/>
        </p:nvSpPr>
        <p:spPr bwMode="auto">
          <a:xfrm flipV="1">
            <a:off x="8825325" y="3294916"/>
            <a:ext cx="921333" cy="2130740"/>
          </a:xfrm>
          <a:custGeom>
            <a:avLst/>
            <a:gdLst>
              <a:gd name="T0" fmla="*/ 1213 w 1213"/>
              <a:gd name="T1" fmla="*/ 0 h 2806"/>
              <a:gd name="T2" fmla="*/ 1213 w 1213"/>
              <a:gd name="T3" fmla="*/ 2806 h 2806"/>
              <a:gd name="T4" fmla="*/ 1111 w 1213"/>
              <a:gd name="T5" fmla="*/ 2788 h 2806"/>
              <a:gd name="T6" fmla="*/ 1012 w 1213"/>
              <a:gd name="T7" fmla="*/ 2761 h 2806"/>
              <a:gd name="T8" fmla="*/ 915 w 1213"/>
              <a:gd name="T9" fmla="*/ 2730 h 2806"/>
              <a:gd name="T10" fmla="*/ 824 w 1213"/>
              <a:gd name="T11" fmla="*/ 2691 h 2806"/>
              <a:gd name="T12" fmla="*/ 733 w 1213"/>
              <a:gd name="T13" fmla="*/ 2645 h 2806"/>
              <a:gd name="T14" fmla="*/ 648 w 1213"/>
              <a:gd name="T15" fmla="*/ 2594 h 2806"/>
              <a:gd name="T16" fmla="*/ 567 w 1213"/>
              <a:gd name="T17" fmla="*/ 2538 h 2806"/>
              <a:gd name="T18" fmla="*/ 490 w 1213"/>
              <a:gd name="T19" fmla="*/ 2475 h 2806"/>
              <a:gd name="T20" fmla="*/ 416 w 1213"/>
              <a:gd name="T21" fmla="*/ 2407 h 2806"/>
              <a:gd name="T22" fmla="*/ 349 w 1213"/>
              <a:gd name="T23" fmla="*/ 2335 h 2806"/>
              <a:gd name="T24" fmla="*/ 287 w 1213"/>
              <a:gd name="T25" fmla="*/ 2257 h 2806"/>
              <a:gd name="T26" fmla="*/ 229 w 1213"/>
              <a:gd name="T27" fmla="*/ 2176 h 2806"/>
              <a:gd name="T28" fmla="*/ 178 w 1213"/>
              <a:gd name="T29" fmla="*/ 2091 h 2806"/>
              <a:gd name="T30" fmla="*/ 132 w 1213"/>
              <a:gd name="T31" fmla="*/ 2002 h 2806"/>
              <a:gd name="T32" fmla="*/ 93 w 1213"/>
              <a:gd name="T33" fmla="*/ 1909 h 2806"/>
              <a:gd name="T34" fmla="*/ 60 w 1213"/>
              <a:gd name="T35" fmla="*/ 1813 h 2806"/>
              <a:gd name="T36" fmla="*/ 34 w 1213"/>
              <a:gd name="T37" fmla="*/ 1714 h 2806"/>
              <a:gd name="T38" fmla="*/ 15 w 1213"/>
              <a:gd name="T39" fmla="*/ 1613 h 2806"/>
              <a:gd name="T40" fmla="*/ 4 w 1213"/>
              <a:gd name="T41" fmla="*/ 1508 h 2806"/>
              <a:gd name="T42" fmla="*/ 0 w 1213"/>
              <a:gd name="T43" fmla="*/ 1402 h 2806"/>
              <a:gd name="T44" fmla="*/ 4 w 1213"/>
              <a:gd name="T45" fmla="*/ 1296 h 2806"/>
              <a:gd name="T46" fmla="*/ 15 w 1213"/>
              <a:gd name="T47" fmla="*/ 1193 h 2806"/>
              <a:gd name="T48" fmla="*/ 34 w 1213"/>
              <a:gd name="T49" fmla="*/ 1092 h 2806"/>
              <a:gd name="T50" fmla="*/ 60 w 1213"/>
              <a:gd name="T51" fmla="*/ 992 h 2806"/>
              <a:gd name="T52" fmla="*/ 93 w 1213"/>
              <a:gd name="T53" fmla="*/ 897 h 2806"/>
              <a:gd name="T54" fmla="*/ 132 w 1213"/>
              <a:gd name="T55" fmla="*/ 804 h 2806"/>
              <a:gd name="T56" fmla="*/ 178 w 1213"/>
              <a:gd name="T57" fmla="*/ 715 h 2806"/>
              <a:gd name="T58" fmla="*/ 229 w 1213"/>
              <a:gd name="T59" fmla="*/ 630 h 2806"/>
              <a:gd name="T60" fmla="*/ 287 w 1213"/>
              <a:gd name="T61" fmla="*/ 548 h 2806"/>
              <a:gd name="T62" fmla="*/ 349 w 1213"/>
              <a:gd name="T63" fmla="*/ 471 h 2806"/>
              <a:gd name="T64" fmla="*/ 416 w 1213"/>
              <a:gd name="T65" fmla="*/ 398 h 2806"/>
              <a:gd name="T66" fmla="*/ 490 w 1213"/>
              <a:gd name="T67" fmla="*/ 331 h 2806"/>
              <a:gd name="T68" fmla="*/ 567 w 1213"/>
              <a:gd name="T69" fmla="*/ 268 h 2806"/>
              <a:gd name="T70" fmla="*/ 648 w 1213"/>
              <a:gd name="T71" fmla="*/ 212 h 2806"/>
              <a:gd name="T72" fmla="*/ 733 w 1213"/>
              <a:gd name="T73" fmla="*/ 161 h 2806"/>
              <a:gd name="T74" fmla="*/ 824 w 1213"/>
              <a:gd name="T75" fmla="*/ 115 h 2806"/>
              <a:gd name="T76" fmla="*/ 915 w 1213"/>
              <a:gd name="T77" fmla="*/ 76 h 2806"/>
              <a:gd name="T78" fmla="*/ 1012 w 1213"/>
              <a:gd name="T79" fmla="*/ 43 h 2806"/>
              <a:gd name="T80" fmla="*/ 1111 w 1213"/>
              <a:gd name="T81" fmla="*/ 18 h 2806"/>
              <a:gd name="T82" fmla="*/ 1213 w 1213"/>
              <a:gd name="T83"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13" h="2806">
                <a:moveTo>
                  <a:pt x="1213" y="0"/>
                </a:moveTo>
                <a:lnTo>
                  <a:pt x="1213" y="2806"/>
                </a:lnTo>
                <a:lnTo>
                  <a:pt x="1111" y="2788"/>
                </a:lnTo>
                <a:lnTo>
                  <a:pt x="1012" y="2761"/>
                </a:lnTo>
                <a:lnTo>
                  <a:pt x="915" y="2730"/>
                </a:lnTo>
                <a:lnTo>
                  <a:pt x="824" y="2691"/>
                </a:lnTo>
                <a:lnTo>
                  <a:pt x="733" y="2645"/>
                </a:lnTo>
                <a:lnTo>
                  <a:pt x="648" y="2594"/>
                </a:lnTo>
                <a:lnTo>
                  <a:pt x="567" y="2538"/>
                </a:lnTo>
                <a:lnTo>
                  <a:pt x="490" y="2475"/>
                </a:lnTo>
                <a:lnTo>
                  <a:pt x="416" y="2407"/>
                </a:lnTo>
                <a:lnTo>
                  <a:pt x="349" y="2335"/>
                </a:lnTo>
                <a:lnTo>
                  <a:pt x="287" y="2257"/>
                </a:lnTo>
                <a:lnTo>
                  <a:pt x="229" y="2176"/>
                </a:lnTo>
                <a:lnTo>
                  <a:pt x="178" y="2091"/>
                </a:lnTo>
                <a:lnTo>
                  <a:pt x="132" y="2002"/>
                </a:lnTo>
                <a:lnTo>
                  <a:pt x="93" y="1909"/>
                </a:lnTo>
                <a:lnTo>
                  <a:pt x="60" y="1813"/>
                </a:lnTo>
                <a:lnTo>
                  <a:pt x="34" y="1714"/>
                </a:lnTo>
                <a:lnTo>
                  <a:pt x="15" y="1613"/>
                </a:lnTo>
                <a:lnTo>
                  <a:pt x="4" y="1508"/>
                </a:lnTo>
                <a:lnTo>
                  <a:pt x="0" y="1402"/>
                </a:lnTo>
                <a:lnTo>
                  <a:pt x="4" y="1296"/>
                </a:lnTo>
                <a:lnTo>
                  <a:pt x="15" y="1193"/>
                </a:lnTo>
                <a:lnTo>
                  <a:pt x="34" y="1092"/>
                </a:lnTo>
                <a:lnTo>
                  <a:pt x="60" y="992"/>
                </a:lnTo>
                <a:lnTo>
                  <a:pt x="93" y="897"/>
                </a:lnTo>
                <a:lnTo>
                  <a:pt x="132" y="804"/>
                </a:lnTo>
                <a:lnTo>
                  <a:pt x="178" y="715"/>
                </a:lnTo>
                <a:lnTo>
                  <a:pt x="229" y="630"/>
                </a:lnTo>
                <a:lnTo>
                  <a:pt x="287" y="548"/>
                </a:lnTo>
                <a:lnTo>
                  <a:pt x="349" y="471"/>
                </a:lnTo>
                <a:lnTo>
                  <a:pt x="416" y="398"/>
                </a:lnTo>
                <a:lnTo>
                  <a:pt x="490" y="331"/>
                </a:lnTo>
                <a:lnTo>
                  <a:pt x="567" y="268"/>
                </a:lnTo>
                <a:lnTo>
                  <a:pt x="648" y="212"/>
                </a:lnTo>
                <a:lnTo>
                  <a:pt x="733" y="161"/>
                </a:lnTo>
                <a:lnTo>
                  <a:pt x="824" y="115"/>
                </a:lnTo>
                <a:lnTo>
                  <a:pt x="915" y="76"/>
                </a:lnTo>
                <a:lnTo>
                  <a:pt x="1012" y="43"/>
                </a:lnTo>
                <a:lnTo>
                  <a:pt x="1111" y="18"/>
                </a:lnTo>
                <a:lnTo>
                  <a:pt x="1213" y="0"/>
                </a:lnTo>
                <a:close/>
              </a:path>
            </a:pathLst>
          </a:custGeom>
          <a:gradFill>
            <a:gsLst>
              <a:gs pos="0">
                <a:srgbClr val="D5CE3A"/>
              </a:gs>
              <a:gs pos="100000">
                <a:srgbClr val="86C125"/>
              </a:gs>
            </a:gsLst>
            <a:lin ang="162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endParaRPr>
          </a:p>
        </p:txBody>
      </p:sp>
      <p:sp>
        <p:nvSpPr>
          <p:cNvPr id="29" name="Freeform 7"/>
          <p:cNvSpPr>
            <a:spLocks/>
          </p:cNvSpPr>
          <p:nvPr/>
        </p:nvSpPr>
        <p:spPr bwMode="auto">
          <a:xfrm flipV="1">
            <a:off x="9746601" y="3267482"/>
            <a:ext cx="1757010" cy="2170337"/>
          </a:xfrm>
          <a:custGeom>
            <a:avLst/>
            <a:gdLst>
              <a:gd name="T0" fmla="*/ 205 w 1626"/>
              <a:gd name="T1" fmla="*/ 0 h 2838"/>
              <a:gd name="T2" fmla="*/ 312 w 1626"/>
              <a:gd name="T3" fmla="*/ 4 h 2838"/>
              <a:gd name="T4" fmla="*/ 415 w 1626"/>
              <a:gd name="T5" fmla="*/ 16 h 2838"/>
              <a:gd name="T6" fmla="*/ 517 w 1626"/>
              <a:gd name="T7" fmla="*/ 34 h 2838"/>
              <a:gd name="T8" fmla="*/ 615 w 1626"/>
              <a:gd name="T9" fmla="*/ 60 h 2838"/>
              <a:gd name="T10" fmla="*/ 711 w 1626"/>
              <a:gd name="T11" fmla="*/ 93 h 2838"/>
              <a:gd name="T12" fmla="*/ 804 w 1626"/>
              <a:gd name="T13" fmla="*/ 132 h 2838"/>
              <a:gd name="T14" fmla="*/ 893 w 1626"/>
              <a:gd name="T15" fmla="*/ 177 h 2838"/>
              <a:gd name="T16" fmla="*/ 978 w 1626"/>
              <a:gd name="T17" fmla="*/ 229 h 2838"/>
              <a:gd name="T18" fmla="*/ 1060 w 1626"/>
              <a:gd name="T19" fmla="*/ 285 h 2838"/>
              <a:gd name="T20" fmla="*/ 1137 w 1626"/>
              <a:gd name="T21" fmla="*/ 348 h 2838"/>
              <a:gd name="T22" fmla="*/ 1209 w 1626"/>
              <a:gd name="T23" fmla="*/ 415 h 2838"/>
              <a:gd name="T24" fmla="*/ 1277 w 1626"/>
              <a:gd name="T25" fmla="*/ 488 h 2838"/>
              <a:gd name="T26" fmla="*/ 1340 w 1626"/>
              <a:gd name="T27" fmla="*/ 564 h 2838"/>
              <a:gd name="T28" fmla="*/ 1396 w 1626"/>
              <a:gd name="T29" fmla="*/ 647 h 2838"/>
              <a:gd name="T30" fmla="*/ 1447 w 1626"/>
              <a:gd name="T31" fmla="*/ 732 h 2838"/>
              <a:gd name="T32" fmla="*/ 1493 w 1626"/>
              <a:gd name="T33" fmla="*/ 821 h 2838"/>
              <a:gd name="T34" fmla="*/ 1533 w 1626"/>
              <a:gd name="T35" fmla="*/ 913 h 2838"/>
              <a:gd name="T36" fmla="*/ 1565 w 1626"/>
              <a:gd name="T37" fmla="*/ 1010 h 2838"/>
              <a:gd name="T38" fmla="*/ 1590 w 1626"/>
              <a:gd name="T39" fmla="*/ 1108 h 2838"/>
              <a:gd name="T40" fmla="*/ 1610 w 1626"/>
              <a:gd name="T41" fmla="*/ 1209 h 2838"/>
              <a:gd name="T42" fmla="*/ 1622 w 1626"/>
              <a:gd name="T43" fmla="*/ 1313 h 2838"/>
              <a:gd name="T44" fmla="*/ 1626 w 1626"/>
              <a:gd name="T45" fmla="*/ 1418 h 2838"/>
              <a:gd name="T46" fmla="*/ 1622 w 1626"/>
              <a:gd name="T47" fmla="*/ 1524 h 2838"/>
              <a:gd name="T48" fmla="*/ 1610 w 1626"/>
              <a:gd name="T49" fmla="*/ 1629 h 2838"/>
              <a:gd name="T50" fmla="*/ 1590 w 1626"/>
              <a:gd name="T51" fmla="*/ 1730 h 2838"/>
              <a:gd name="T52" fmla="*/ 1565 w 1626"/>
              <a:gd name="T53" fmla="*/ 1828 h 2838"/>
              <a:gd name="T54" fmla="*/ 1533 w 1626"/>
              <a:gd name="T55" fmla="*/ 1924 h 2838"/>
              <a:gd name="T56" fmla="*/ 1493 w 1626"/>
              <a:gd name="T57" fmla="*/ 2017 h 2838"/>
              <a:gd name="T58" fmla="*/ 1447 w 1626"/>
              <a:gd name="T59" fmla="*/ 2106 h 2838"/>
              <a:gd name="T60" fmla="*/ 1396 w 1626"/>
              <a:gd name="T61" fmla="*/ 2191 h 2838"/>
              <a:gd name="T62" fmla="*/ 1340 w 1626"/>
              <a:gd name="T63" fmla="*/ 2272 h 2838"/>
              <a:gd name="T64" fmla="*/ 1277 w 1626"/>
              <a:gd name="T65" fmla="*/ 2349 h 2838"/>
              <a:gd name="T66" fmla="*/ 1209 w 1626"/>
              <a:gd name="T67" fmla="*/ 2421 h 2838"/>
              <a:gd name="T68" fmla="*/ 1137 w 1626"/>
              <a:gd name="T69" fmla="*/ 2489 h 2838"/>
              <a:gd name="T70" fmla="*/ 1060 w 1626"/>
              <a:gd name="T71" fmla="*/ 2552 h 2838"/>
              <a:gd name="T72" fmla="*/ 978 w 1626"/>
              <a:gd name="T73" fmla="*/ 2609 h 2838"/>
              <a:gd name="T74" fmla="*/ 893 w 1626"/>
              <a:gd name="T75" fmla="*/ 2660 h 2838"/>
              <a:gd name="T76" fmla="*/ 804 w 1626"/>
              <a:gd name="T77" fmla="*/ 2705 h 2838"/>
              <a:gd name="T78" fmla="*/ 711 w 1626"/>
              <a:gd name="T79" fmla="*/ 2745 h 2838"/>
              <a:gd name="T80" fmla="*/ 615 w 1626"/>
              <a:gd name="T81" fmla="*/ 2777 h 2838"/>
              <a:gd name="T82" fmla="*/ 517 w 1626"/>
              <a:gd name="T83" fmla="*/ 2804 h 2838"/>
              <a:gd name="T84" fmla="*/ 415 w 1626"/>
              <a:gd name="T85" fmla="*/ 2822 h 2838"/>
              <a:gd name="T86" fmla="*/ 312 w 1626"/>
              <a:gd name="T87" fmla="*/ 2834 h 2838"/>
              <a:gd name="T88" fmla="*/ 205 w 1626"/>
              <a:gd name="T89" fmla="*/ 2838 h 2838"/>
              <a:gd name="T90" fmla="*/ 102 w 1626"/>
              <a:gd name="T91" fmla="*/ 2834 h 2838"/>
              <a:gd name="T92" fmla="*/ 0 w 1626"/>
              <a:gd name="T93" fmla="*/ 2822 h 2838"/>
              <a:gd name="T94" fmla="*/ 0 w 1626"/>
              <a:gd name="T95" fmla="*/ 16 h 2838"/>
              <a:gd name="T96" fmla="*/ 102 w 1626"/>
              <a:gd name="T97" fmla="*/ 4 h 2838"/>
              <a:gd name="T98" fmla="*/ 205 w 1626"/>
              <a:gd name="T99" fmla="*/ 0 h 2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6" h="2838">
                <a:moveTo>
                  <a:pt x="205" y="0"/>
                </a:moveTo>
                <a:lnTo>
                  <a:pt x="312" y="4"/>
                </a:lnTo>
                <a:lnTo>
                  <a:pt x="415" y="16"/>
                </a:lnTo>
                <a:lnTo>
                  <a:pt x="517" y="34"/>
                </a:lnTo>
                <a:lnTo>
                  <a:pt x="615" y="60"/>
                </a:lnTo>
                <a:lnTo>
                  <a:pt x="711" y="93"/>
                </a:lnTo>
                <a:lnTo>
                  <a:pt x="804" y="132"/>
                </a:lnTo>
                <a:lnTo>
                  <a:pt x="893" y="177"/>
                </a:lnTo>
                <a:lnTo>
                  <a:pt x="978" y="229"/>
                </a:lnTo>
                <a:lnTo>
                  <a:pt x="1060" y="285"/>
                </a:lnTo>
                <a:lnTo>
                  <a:pt x="1137" y="348"/>
                </a:lnTo>
                <a:lnTo>
                  <a:pt x="1209" y="415"/>
                </a:lnTo>
                <a:lnTo>
                  <a:pt x="1277" y="488"/>
                </a:lnTo>
                <a:lnTo>
                  <a:pt x="1340" y="564"/>
                </a:lnTo>
                <a:lnTo>
                  <a:pt x="1396" y="647"/>
                </a:lnTo>
                <a:lnTo>
                  <a:pt x="1447" y="732"/>
                </a:lnTo>
                <a:lnTo>
                  <a:pt x="1493" y="821"/>
                </a:lnTo>
                <a:lnTo>
                  <a:pt x="1533" y="913"/>
                </a:lnTo>
                <a:lnTo>
                  <a:pt x="1565" y="1010"/>
                </a:lnTo>
                <a:lnTo>
                  <a:pt x="1590" y="1108"/>
                </a:lnTo>
                <a:lnTo>
                  <a:pt x="1610" y="1209"/>
                </a:lnTo>
                <a:lnTo>
                  <a:pt x="1622" y="1313"/>
                </a:lnTo>
                <a:lnTo>
                  <a:pt x="1626" y="1418"/>
                </a:lnTo>
                <a:lnTo>
                  <a:pt x="1622" y="1524"/>
                </a:lnTo>
                <a:lnTo>
                  <a:pt x="1610" y="1629"/>
                </a:lnTo>
                <a:lnTo>
                  <a:pt x="1590" y="1730"/>
                </a:lnTo>
                <a:lnTo>
                  <a:pt x="1565" y="1828"/>
                </a:lnTo>
                <a:lnTo>
                  <a:pt x="1533" y="1924"/>
                </a:lnTo>
                <a:lnTo>
                  <a:pt x="1493" y="2017"/>
                </a:lnTo>
                <a:lnTo>
                  <a:pt x="1447" y="2106"/>
                </a:lnTo>
                <a:lnTo>
                  <a:pt x="1396" y="2191"/>
                </a:lnTo>
                <a:lnTo>
                  <a:pt x="1340" y="2272"/>
                </a:lnTo>
                <a:lnTo>
                  <a:pt x="1277" y="2349"/>
                </a:lnTo>
                <a:lnTo>
                  <a:pt x="1209" y="2421"/>
                </a:lnTo>
                <a:lnTo>
                  <a:pt x="1137" y="2489"/>
                </a:lnTo>
                <a:lnTo>
                  <a:pt x="1060" y="2552"/>
                </a:lnTo>
                <a:lnTo>
                  <a:pt x="978" y="2609"/>
                </a:lnTo>
                <a:lnTo>
                  <a:pt x="893" y="2660"/>
                </a:lnTo>
                <a:lnTo>
                  <a:pt x="804" y="2705"/>
                </a:lnTo>
                <a:lnTo>
                  <a:pt x="711" y="2745"/>
                </a:lnTo>
                <a:lnTo>
                  <a:pt x="615" y="2777"/>
                </a:lnTo>
                <a:lnTo>
                  <a:pt x="517" y="2804"/>
                </a:lnTo>
                <a:lnTo>
                  <a:pt x="415" y="2822"/>
                </a:lnTo>
                <a:lnTo>
                  <a:pt x="312" y="2834"/>
                </a:lnTo>
                <a:lnTo>
                  <a:pt x="205" y="2838"/>
                </a:lnTo>
                <a:lnTo>
                  <a:pt x="102" y="2834"/>
                </a:lnTo>
                <a:lnTo>
                  <a:pt x="0" y="2822"/>
                </a:lnTo>
                <a:lnTo>
                  <a:pt x="0" y="16"/>
                </a:lnTo>
                <a:lnTo>
                  <a:pt x="102" y="4"/>
                </a:lnTo>
                <a:lnTo>
                  <a:pt x="205" y="0"/>
                </a:lnTo>
                <a:close/>
              </a:path>
            </a:pathLst>
          </a:custGeom>
          <a:gradFill flip="none" rotWithShape="1">
            <a:gsLst>
              <a:gs pos="0">
                <a:schemeClr val="accent1"/>
              </a:gs>
              <a:gs pos="100000">
                <a:srgbClr val="ADDF58"/>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endParaRPr>
          </a:p>
        </p:txBody>
      </p:sp>
      <p:sp>
        <p:nvSpPr>
          <p:cNvPr id="34" name="Donut 33"/>
          <p:cNvSpPr/>
          <p:nvPr/>
        </p:nvSpPr>
        <p:spPr>
          <a:xfrm>
            <a:off x="8661305" y="3138646"/>
            <a:ext cx="2986322" cy="2481680"/>
          </a:xfrm>
          <a:prstGeom prst="donut">
            <a:avLst>
              <a:gd name="adj" fmla="val 7816"/>
            </a:avLst>
          </a:prstGeom>
          <a:gradFill flip="none" rotWithShape="1">
            <a:gsLst>
              <a:gs pos="0">
                <a:schemeClr val="bg1"/>
              </a:gs>
              <a:gs pos="100000">
                <a:schemeClr val="bg1">
                  <a:lumMod val="85000"/>
                </a:schemeClr>
              </a:gs>
            </a:gsLst>
            <a:lin ang="2700000" scaled="1"/>
            <a:tileRect/>
          </a:gradFill>
          <a:ln>
            <a:noFill/>
          </a:ln>
          <a:effectLst>
            <a:outerShdw blurRad="127000" dist="381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dirty="0">
              <a:solidFill>
                <a:prstClr val="black"/>
              </a:solidFill>
            </a:endParaRPr>
          </a:p>
        </p:txBody>
      </p:sp>
      <p:sp>
        <p:nvSpPr>
          <p:cNvPr id="12" name="11 Rectángulo"/>
          <p:cNvSpPr/>
          <p:nvPr/>
        </p:nvSpPr>
        <p:spPr>
          <a:xfrm>
            <a:off x="1937501" y="2256891"/>
            <a:ext cx="2217086" cy="1015663"/>
          </a:xfrm>
          <a:prstGeom prst="rect">
            <a:avLst/>
          </a:prstGeom>
        </p:spPr>
        <p:txBody>
          <a:bodyPr wrap="square">
            <a:spAutoFit/>
          </a:bodyPr>
          <a:lstStyle/>
          <a:p>
            <a:pPr algn="ctr" defTabSz="457200"/>
            <a:r>
              <a:rPr lang="es-PE" sz="1100" dirty="0">
                <a:solidFill>
                  <a:prstClr val="white"/>
                </a:solidFill>
                <a:latin typeface="Arial"/>
              </a:rPr>
              <a:t>En la regularización de la declaratoria de fábrica se inscribirán simultáneamente en el rubro de cargas y gravámenes</a:t>
            </a:r>
            <a:r>
              <a:rPr lang="es-PE" sz="1600" dirty="0">
                <a:solidFill>
                  <a:prstClr val="white"/>
                </a:solidFill>
                <a:latin typeface="Arial"/>
              </a:rPr>
              <a:t>. </a:t>
            </a:r>
            <a:endParaRPr lang="es-PE" sz="1600" dirty="0">
              <a:solidFill>
                <a:prstClr val="white"/>
              </a:solidFill>
            </a:endParaRPr>
          </a:p>
        </p:txBody>
      </p:sp>
      <p:sp>
        <p:nvSpPr>
          <p:cNvPr id="13" name="12 Rectángulo"/>
          <p:cNvSpPr/>
          <p:nvPr/>
        </p:nvSpPr>
        <p:spPr>
          <a:xfrm>
            <a:off x="4130423" y="3978776"/>
            <a:ext cx="2357444" cy="1277273"/>
          </a:xfrm>
          <a:prstGeom prst="rect">
            <a:avLst/>
          </a:prstGeom>
        </p:spPr>
        <p:txBody>
          <a:bodyPr wrap="square">
            <a:spAutoFit/>
          </a:bodyPr>
          <a:lstStyle/>
          <a:p>
            <a:pPr algn="ctr" defTabSz="457200">
              <a:spcAft>
                <a:spcPts val="800"/>
              </a:spcAft>
            </a:pPr>
            <a:r>
              <a:rPr lang="es-PE" sz="1100" dirty="0">
                <a:solidFill>
                  <a:prstClr val="white"/>
                </a:solidFill>
                <a:latin typeface="Arial"/>
              </a:rPr>
              <a:t>Serán reguladas con la normativa vigente las cargas constituidas por transgresiones a los parámetros urbanísticos y edificatorios aplicables al predio y otras cargas da merito a la inscripción de la declaratoria de fábrica.</a:t>
            </a:r>
            <a:endParaRPr lang="es-PE" sz="1100" dirty="0">
              <a:solidFill>
                <a:prstClr val="white"/>
              </a:solidFill>
            </a:endParaRPr>
          </a:p>
        </p:txBody>
      </p:sp>
      <p:sp>
        <p:nvSpPr>
          <p:cNvPr id="14" name="13 Rectángulo"/>
          <p:cNvSpPr/>
          <p:nvPr/>
        </p:nvSpPr>
        <p:spPr>
          <a:xfrm>
            <a:off x="6770987" y="2092324"/>
            <a:ext cx="1839375" cy="784830"/>
          </a:xfrm>
          <a:prstGeom prst="rect">
            <a:avLst/>
          </a:prstGeom>
        </p:spPr>
        <p:txBody>
          <a:bodyPr wrap="square">
            <a:spAutoFit/>
          </a:bodyPr>
          <a:lstStyle/>
          <a:p>
            <a:pPr algn="ctr" defTabSz="457200">
              <a:spcAft>
                <a:spcPts val="800"/>
              </a:spcAft>
            </a:pPr>
            <a:r>
              <a:rPr lang="es-PE" sz="1100" dirty="0">
                <a:solidFill>
                  <a:prstClr val="white"/>
                </a:solidFill>
                <a:latin typeface="Arial"/>
              </a:rPr>
              <a:t>Solo se inscribirá como carga las observaciones contenidas en el informe técnico de verificación</a:t>
            </a:r>
            <a:r>
              <a:rPr lang="es-PE" sz="1200" dirty="0">
                <a:solidFill>
                  <a:prstClr val="white"/>
                </a:solidFill>
                <a:latin typeface="Arial"/>
              </a:rPr>
              <a:t>.</a:t>
            </a:r>
            <a:endParaRPr lang="es-PE" sz="1200" dirty="0">
              <a:solidFill>
                <a:prstClr val="white"/>
              </a:solidFill>
            </a:endParaRPr>
          </a:p>
        </p:txBody>
      </p:sp>
      <p:sp>
        <p:nvSpPr>
          <p:cNvPr id="18" name="17 Rectángulo"/>
          <p:cNvSpPr/>
          <p:nvPr/>
        </p:nvSpPr>
        <p:spPr>
          <a:xfrm>
            <a:off x="9094392" y="3483524"/>
            <a:ext cx="1990241" cy="1107996"/>
          </a:xfrm>
          <a:prstGeom prst="rect">
            <a:avLst/>
          </a:prstGeom>
        </p:spPr>
        <p:txBody>
          <a:bodyPr wrap="square">
            <a:spAutoFit/>
          </a:bodyPr>
          <a:lstStyle/>
          <a:p>
            <a:pPr algn="ctr" defTabSz="457200"/>
            <a:r>
              <a:rPr lang="es-PE" sz="1100" dirty="0">
                <a:solidFill>
                  <a:prstClr val="white"/>
                </a:solidFill>
                <a:latin typeface="Arial"/>
                <a:ea typeface="Calibri"/>
              </a:rPr>
              <a:t>Las observaciones contenidas en el informe de verificación Ad- Hoc remitida conforme al artículo 10 del reglamento de la ley 27157, se inscribirán de oficio.</a:t>
            </a:r>
            <a:endParaRPr lang="es-PE" sz="1100" dirty="0">
              <a:solidFill>
                <a:prstClr val="white"/>
              </a:solidFill>
            </a:endParaRPr>
          </a:p>
        </p:txBody>
      </p:sp>
      <p:sp>
        <p:nvSpPr>
          <p:cNvPr id="19" name="18 Rectángulo"/>
          <p:cNvSpPr/>
          <p:nvPr/>
        </p:nvSpPr>
        <p:spPr>
          <a:xfrm>
            <a:off x="703385" y="209006"/>
            <a:ext cx="10832123" cy="2308324"/>
          </a:xfrm>
          <a:prstGeom prst="rect">
            <a:avLst/>
          </a:prstGeom>
        </p:spPr>
        <p:txBody>
          <a:bodyPr wrap="square">
            <a:spAutoFit/>
          </a:bodyPr>
          <a:lstStyle/>
          <a:p>
            <a:pPr algn="just" defTabSz="457200"/>
            <a:r>
              <a:rPr lang="es-PE" b="1" dirty="0">
                <a:solidFill>
                  <a:srgbClr val="C00000"/>
                </a:solidFill>
                <a:latin typeface="Arial"/>
                <a:ea typeface="Calibri"/>
              </a:rPr>
              <a:t>Para la inscribir la carga técnica en la regularización de fábrica</a:t>
            </a:r>
          </a:p>
          <a:p>
            <a:pPr algn="just" defTabSz="457200">
              <a:defRPr/>
            </a:pPr>
            <a:r>
              <a:rPr lang="es-MX" b="1" dirty="0">
                <a:solidFill>
                  <a:prstClr val="black"/>
                </a:solidFill>
              </a:rPr>
              <a:t>De acuerdo al Artículo 13° del Reglamento de la  Ley 27157, existen 3 tipos de cargas técnicas:</a:t>
            </a:r>
          </a:p>
          <a:p>
            <a:pPr algn="just" defTabSz="457200">
              <a:buFont typeface="Arial" pitchFamily="34" charset="0"/>
              <a:buChar char="•"/>
              <a:defRPr/>
            </a:pPr>
            <a:r>
              <a:rPr lang="es-MX" b="1" dirty="0">
                <a:solidFill>
                  <a:prstClr val="black"/>
                </a:solidFill>
              </a:rPr>
              <a:t>Carga por discrepancias entre el área real del terreno, sus linderos y/o medidas perimétricas, con los que figuran en la partida registral del predio. (siempre y cuando el área real sea menor a la inscrita).</a:t>
            </a:r>
          </a:p>
          <a:p>
            <a:pPr algn="just" defTabSz="457200">
              <a:buFont typeface="Arial" pitchFamily="34" charset="0"/>
              <a:buChar char="•"/>
              <a:defRPr/>
            </a:pPr>
            <a:r>
              <a:rPr lang="es-MX" b="1" dirty="0">
                <a:solidFill>
                  <a:prstClr val="black"/>
                </a:solidFill>
              </a:rPr>
              <a:t>Cargas por transgresiones a la normativa urbanística y edificatoria.</a:t>
            </a:r>
          </a:p>
          <a:p>
            <a:pPr algn="just" defTabSz="457200">
              <a:buFont typeface="Arial" pitchFamily="34" charset="0"/>
              <a:buChar char="•"/>
              <a:defRPr/>
            </a:pPr>
            <a:r>
              <a:rPr lang="es-MX" b="1" dirty="0">
                <a:solidFill>
                  <a:prstClr val="black"/>
                </a:solidFill>
              </a:rPr>
              <a:t>Carga por transgresiones a las normas de protección monumental, arqueológico, natural y/o seguridad.</a:t>
            </a:r>
          </a:p>
          <a:p>
            <a:pPr algn="just" defTabSz="457200"/>
            <a:endParaRPr lang="es-PE" dirty="0">
              <a:solidFill>
                <a:prstClr val="black"/>
              </a:solidFill>
            </a:endParaRPr>
          </a:p>
          <a:p>
            <a:pPr defTabSz="457200"/>
            <a:endParaRPr lang="es-PE" b="1" dirty="0">
              <a:solidFill>
                <a:srgbClr val="C00000"/>
              </a:solidFill>
            </a:endParaRPr>
          </a:p>
        </p:txBody>
      </p:sp>
    </p:spTree>
    <p:extLst>
      <p:ext uri="{BB962C8B-B14F-4D97-AF65-F5344CB8AC3E}">
        <p14:creationId xmlns:p14="http://schemas.microsoft.com/office/powerpoint/2010/main" val="3425314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12"/>
          <p:cNvSpPr txBox="1"/>
          <p:nvPr/>
        </p:nvSpPr>
        <p:spPr>
          <a:xfrm>
            <a:off x="0" y="-134347"/>
            <a:ext cx="12192000" cy="430887"/>
          </a:xfrm>
          <a:prstGeom prst="rect">
            <a:avLst/>
          </a:prstGeom>
          <a:solidFill>
            <a:schemeClr val="bg1"/>
          </a:solidFill>
        </p:spPr>
        <p:txBody>
          <a:bodyPr wrap="square" rtlCol="0">
            <a:spAutoFit/>
          </a:bodyPr>
          <a:lstStyle/>
          <a:p>
            <a:pPr algn="ctr"/>
            <a:r>
              <a:rPr lang="es-PE" sz="2200" b="1" kern="0" dirty="0"/>
              <a:t>Marco  normativo de la Declaratoria de Edificación</a:t>
            </a:r>
          </a:p>
        </p:txBody>
      </p:sp>
      <p:sp>
        <p:nvSpPr>
          <p:cNvPr id="134" name="1999">
            <a:hlinkClick r:id="" action="ppaction://noaction" highlightClick="1"/>
          </p:cNvPr>
          <p:cNvSpPr txBox="1"/>
          <p:nvPr/>
        </p:nvSpPr>
        <p:spPr>
          <a:xfrm>
            <a:off x="262543" y="3051396"/>
            <a:ext cx="1326004" cy="650073"/>
          </a:xfrm>
          <a:prstGeom prst="rect">
            <a:avLst/>
          </a:prstGeom>
          <a:noFill/>
        </p:spPr>
        <p:txBody>
          <a:bodyPr wrap="none" rtlCol="0">
            <a:spAutoFit/>
          </a:bodyPr>
          <a:lstStyle/>
          <a:p>
            <a:pPr algn="ctr"/>
            <a:r>
              <a:rPr lang="en-IN" sz="4000" b="1" dirty="0">
                <a:solidFill>
                  <a:schemeClr val="accent1"/>
                </a:solidFill>
                <a:latin typeface="Arial" panose="020B0604020202020204" pitchFamily="34" charset="0"/>
                <a:cs typeface="Arial" panose="020B0604020202020204" pitchFamily="34" charset="0"/>
              </a:rPr>
              <a:t>1999</a:t>
            </a:r>
          </a:p>
        </p:txBody>
      </p:sp>
      <p:sp>
        <p:nvSpPr>
          <p:cNvPr id="9" name="texto 1"/>
          <p:cNvSpPr/>
          <p:nvPr/>
        </p:nvSpPr>
        <p:spPr>
          <a:xfrm>
            <a:off x="103183" y="1168126"/>
            <a:ext cx="1965960" cy="2031325"/>
          </a:xfrm>
          <a:prstGeom prst="rect">
            <a:avLst/>
          </a:prstGeom>
        </p:spPr>
        <p:txBody>
          <a:bodyPr wrap="square">
            <a:spAutoFit/>
          </a:bodyPr>
          <a:lstStyle/>
          <a:p>
            <a:pPr algn="ctr"/>
            <a:r>
              <a:rPr lang="es-PE" sz="1400" dirty="0"/>
              <a:t>LEY 27157</a:t>
            </a:r>
          </a:p>
          <a:p>
            <a:pPr algn="just"/>
            <a:r>
              <a:rPr lang="es-PE" sz="1400" dirty="0"/>
              <a:t>Ley de </a:t>
            </a:r>
            <a:r>
              <a:rPr lang="es-PE" sz="1300" dirty="0"/>
              <a:t>regularización</a:t>
            </a:r>
            <a:r>
              <a:rPr lang="es-PE" sz="1400" dirty="0"/>
              <a:t> de edificaciones del procedimiento para la declaratoria de fábrica y del régimen de unidades inmobiliarias de propiedad exclusiva y de propiedad común.</a:t>
            </a:r>
            <a:r>
              <a:rPr lang="es-PE" sz="1300" dirty="0">
                <a:latin typeface="Adobe Gothic Std B" panose="020B0800000000000000" pitchFamily="34" charset="-128"/>
                <a:ea typeface="Adobe Gothic Std B" panose="020B0800000000000000" pitchFamily="34" charset="-128"/>
              </a:rPr>
              <a:t> </a:t>
            </a:r>
          </a:p>
        </p:txBody>
      </p:sp>
      <p:sp>
        <p:nvSpPr>
          <p:cNvPr id="173" name="2006">
            <a:hlinkClick r:id="" action="ppaction://noaction" highlightClick="1"/>
          </p:cNvPr>
          <p:cNvSpPr txBox="1"/>
          <p:nvPr/>
        </p:nvSpPr>
        <p:spPr>
          <a:xfrm>
            <a:off x="3438217" y="3070887"/>
            <a:ext cx="2020514" cy="650073"/>
          </a:xfrm>
          <a:prstGeom prst="rect">
            <a:avLst/>
          </a:prstGeom>
          <a:noFill/>
        </p:spPr>
        <p:txBody>
          <a:bodyPr wrap="square" rtlCol="0">
            <a:spAutoFit/>
          </a:bodyPr>
          <a:lstStyle/>
          <a:p>
            <a:pPr algn="ctr"/>
            <a:r>
              <a:rPr lang="en-IN" sz="4000" b="1" dirty="0">
                <a:solidFill>
                  <a:schemeClr val="accent1"/>
                </a:solidFill>
                <a:latin typeface="Arial" panose="020B0604020202020204" pitchFamily="34" charset="0"/>
                <a:cs typeface="Arial" panose="020B0604020202020204" pitchFamily="34" charset="0"/>
              </a:rPr>
              <a:t>2006</a:t>
            </a:r>
          </a:p>
        </p:txBody>
      </p:sp>
      <p:grpSp>
        <p:nvGrpSpPr>
          <p:cNvPr id="15" name="texto 3 y 4"/>
          <p:cNvGrpSpPr/>
          <p:nvPr/>
        </p:nvGrpSpPr>
        <p:grpSpPr>
          <a:xfrm>
            <a:off x="3027612" y="1676957"/>
            <a:ext cx="2721931" cy="1736466"/>
            <a:chOff x="3027612" y="1676957"/>
            <a:chExt cx="2721931" cy="1736466"/>
          </a:xfrm>
        </p:grpSpPr>
        <p:sp>
          <p:nvSpPr>
            <p:cNvPr id="178" name="texto 3"/>
            <p:cNvSpPr/>
            <p:nvPr/>
          </p:nvSpPr>
          <p:spPr>
            <a:xfrm>
              <a:off x="3027612" y="1676957"/>
              <a:ext cx="1289887" cy="1600438"/>
            </a:xfrm>
            <a:prstGeom prst="rect">
              <a:avLst/>
            </a:prstGeom>
          </p:spPr>
          <p:txBody>
            <a:bodyPr wrap="square">
              <a:spAutoFit/>
            </a:bodyPr>
            <a:lstStyle/>
            <a:p>
              <a:pPr algn="just"/>
              <a:r>
                <a:rPr lang="es-PE" sz="1400" dirty="0"/>
                <a:t>“Reglamento nacional de edificaciones.</a:t>
              </a:r>
            </a:p>
            <a:p>
              <a:pPr algn="just"/>
              <a:r>
                <a:rPr lang="es-PE" sz="1400" dirty="0"/>
                <a:t>Decreto supremo N° 011-2006-VIVIENDA</a:t>
              </a:r>
            </a:p>
          </p:txBody>
        </p:sp>
        <p:sp>
          <p:nvSpPr>
            <p:cNvPr id="179" name="texto 4"/>
            <p:cNvSpPr/>
            <p:nvPr/>
          </p:nvSpPr>
          <p:spPr>
            <a:xfrm>
              <a:off x="4279519" y="1812985"/>
              <a:ext cx="1470024" cy="1600438"/>
            </a:xfrm>
            <a:prstGeom prst="rect">
              <a:avLst/>
            </a:prstGeom>
          </p:spPr>
          <p:txBody>
            <a:bodyPr wrap="square">
              <a:spAutoFit/>
            </a:bodyPr>
            <a:lstStyle/>
            <a:p>
              <a:pPr marL="92072" lvl="2" algn="just"/>
              <a:r>
                <a:rPr lang="es-PE" sz="1400" dirty="0"/>
                <a:t>TUO del Reglamento</a:t>
              </a:r>
            </a:p>
            <a:p>
              <a:pPr marL="92072" lvl="2" algn="just"/>
              <a:r>
                <a:rPr lang="es-PE" sz="1400" dirty="0"/>
                <a:t>de la Ley N°27157 - D.S. N°035-2006-VIVIENDA</a:t>
              </a:r>
            </a:p>
            <a:p>
              <a:pPr marL="92072" lvl="2" algn="ctr"/>
              <a:endParaRPr lang="es-PE" sz="1400" dirty="0"/>
            </a:p>
          </p:txBody>
        </p:sp>
      </p:grpSp>
      <p:sp>
        <p:nvSpPr>
          <p:cNvPr id="285" name="2017"/>
          <p:cNvSpPr txBox="1"/>
          <p:nvPr/>
        </p:nvSpPr>
        <p:spPr>
          <a:xfrm>
            <a:off x="10694472" y="3070887"/>
            <a:ext cx="1364475" cy="707886"/>
          </a:xfrm>
          <a:prstGeom prst="rect">
            <a:avLst/>
          </a:prstGeom>
          <a:noFill/>
        </p:spPr>
        <p:txBody>
          <a:bodyPr wrap="square" rtlCol="0">
            <a:spAutoFit/>
          </a:bodyPr>
          <a:lstStyle/>
          <a:p>
            <a:pPr algn="ctr"/>
            <a:r>
              <a:rPr lang="en-IN" sz="4000" b="1" dirty="0">
                <a:solidFill>
                  <a:schemeClr val="accent1"/>
                </a:solidFill>
                <a:latin typeface="Arial" panose="020B0604020202020204" pitchFamily="34" charset="0"/>
                <a:cs typeface="Arial" panose="020B0604020202020204" pitchFamily="34" charset="0"/>
              </a:rPr>
              <a:t>2019</a:t>
            </a:r>
          </a:p>
        </p:txBody>
      </p:sp>
      <p:grpSp>
        <p:nvGrpSpPr>
          <p:cNvPr id="24" name="texto 8 y9"/>
          <p:cNvGrpSpPr/>
          <p:nvPr/>
        </p:nvGrpSpPr>
        <p:grpSpPr>
          <a:xfrm>
            <a:off x="8201599" y="1924926"/>
            <a:ext cx="4013034" cy="1431739"/>
            <a:chOff x="8201599" y="1924926"/>
            <a:chExt cx="4013034" cy="1431739"/>
          </a:xfrm>
        </p:grpSpPr>
        <p:sp>
          <p:nvSpPr>
            <p:cNvPr id="288" name="Rectángulo 287"/>
            <p:cNvSpPr/>
            <p:nvPr/>
          </p:nvSpPr>
          <p:spPr>
            <a:xfrm>
              <a:off x="8201599" y="1971670"/>
              <a:ext cx="1271895" cy="1384995"/>
            </a:xfrm>
            <a:prstGeom prst="rect">
              <a:avLst/>
            </a:prstGeom>
          </p:spPr>
          <p:txBody>
            <a:bodyPr wrap="square">
              <a:spAutoFit/>
            </a:bodyPr>
            <a:lstStyle/>
            <a:p>
              <a:pPr algn="ctr"/>
              <a:endParaRPr lang="es-PE" sz="1400" dirty="0"/>
            </a:p>
            <a:p>
              <a:pPr algn="just"/>
              <a:r>
                <a:rPr lang="es-PE" sz="1400" dirty="0"/>
                <a:t>TUO de la Ley 29090 </a:t>
              </a:r>
            </a:p>
            <a:p>
              <a:pPr algn="just"/>
              <a:r>
                <a:rPr lang="es-PE" sz="1400" dirty="0"/>
                <a:t>D.S. N° 006-2017 VIVIENDA</a:t>
              </a:r>
            </a:p>
          </p:txBody>
        </p:sp>
        <p:sp>
          <p:nvSpPr>
            <p:cNvPr id="289" name="Rectángulo 288"/>
            <p:cNvSpPr/>
            <p:nvPr/>
          </p:nvSpPr>
          <p:spPr>
            <a:xfrm>
              <a:off x="10599558" y="1924926"/>
              <a:ext cx="1615075" cy="1169551"/>
            </a:xfrm>
            <a:prstGeom prst="rect">
              <a:avLst/>
            </a:prstGeom>
          </p:spPr>
          <p:txBody>
            <a:bodyPr wrap="square">
              <a:spAutoFit/>
            </a:bodyPr>
            <a:lstStyle/>
            <a:p>
              <a:pPr marL="177796" lvl="2" algn="ctr"/>
              <a:endParaRPr lang="es-PE" sz="1400" dirty="0"/>
            </a:p>
            <a:p>
              <a:pPr marL="177796" lvl="2" algn="just"/>
              <a:r>
                <a:rPr lang="es-PE" sz="1400" dirty="0"/>
                <a:t>Reglamento de la Ley 29090 </a:t>
              </a:r>
            </a:p>
            <a:p>
              <a:pPr marL="177796" lvl="2" algn="just"/>
              <a:r>
                <a:rPr lang="es-PE" sz="1400" dirty="0"/>
                <a:t>D.S. N°029-2019-VIVIENDA.</a:t>
              </a:r>
            </a:p>
          </p:txBody>
        </p:sp>
      </p:grpSp>
      <p:sp>
        <p:nvSpPr>
          <p:cNvPr id="12" name="Rectángulo 11"/>
          <p:cNvSpPr/>
          <p:nvPr/>
        </p:nvSpPr>
        <p:spPr>
          <a:xfrm>
            <a:off x="1609048" y="4605161"/>
            <a:ext cx="1730904" cy="1169551"/>
          </a:xfrm>
          <a:prstGeom prst="rect">
            <a:avLst/>
          </a:prstGeom>
        </p:spPr>
        <p:txBody>
          <a:bodyPr wrap="square">
            <a:spAutoFit/>
          </a:bodyPr>
          <a:lstStyle/>
          <a:p>
            <a:pPr algn="just"/>
            <a:r>
              <a:rPr lang="es-PE" sz="1400" dirty="0"/>
              <a:t>Reglamento del índice de verificadores del registro de predios.  Resolución N° 188-2004-SUNARP-SN</a:t>
            </a:r>
          </a:p>
        </p:txBody>
      </p:sp>
      <p:sp>
        <p:nvSpPr>
          <p:cNvPr id="137" name="2004">
            <a:hlinkClick r:id="" action="ppaction://noaction" highlightClick="1"/>
          </p:cNvPr>
          <p:cNvSpPr txBox="1"/>
          <p:nvPr/>
        </p:nvSpPr>
        <p:spPr>
          <a:xfrm>
            <a:off x="1707792" y="3960968"/>
            <a:ext cx="1326004" cy="650073"/>
          </a:xfrm>
          <a:prstGeom prst="rect">
            <a:avLst/>
          </a:prstGeom>
          <a:noFill/>
        </p:spPr>
        <p:txBody>
          <a:bodyPr wrap="none" rtlCol="0">
            <a:spAutoFit/>
          </a:bodyPr>
          <a:lstStyle/>
          <a:p>
            <a:pPr algn="ctr"/>
            <a:r>
              <a:rPr lang="en-IN" sz="4000" b="1" dirty="0">
                <a:solidFill>
                  <a:schemeClr val="accent2"/>
                </a:solidFill>
                <a:latin typeface="Arial" panose="020B0604020202020204" pitchFamily="34" charset="0"/>
                <a:cs typeface="Arial" panose="020B0604020202020204" pitchFamily="34" charset="0"/>
              </a:rPr>
              <a:t>2004</a:t>
            </a:r>
          </a:p>
        </p:txBody>
      </p:sp>
      <p:sp>
        <p:nvSpPr>
          <p:cNvPr id="200" name="2007">
            <a:hlinkClick r:id="" action="ppaction://noaction" highlightClick="1"/>
          </p:cNvPr>
          <p:cNvSpPr txBox="1"/>
          <p:nvPr/>
        </p:nvSpPr>
        <p:spPr>
          <a:xfrm>
            <a:off x="5380443" y="3960296"/>
            <a:ext cx="1326004" cy="650073"/>
          </a:xfrm>
          <a:prstGeom prst="rect">
            <a:avLst/>
          </a:prstGeom>
          <a:noFill/>
        </p:spPr>
        <p:txBody>
          <a:bodyPr wrap="none" rtlCol="0">
            <a:spAutoFit/>
          </a:bodyPr>
          <a:lstStyle/>
          <a:p>
            <a:pPr algn="ctr"/>
            <a:r>
              <a:rPr lang="en-IN" sz="4000" b="1" dirty="0">
                <a:solidFill>
                  <a:schemeClr val="accent2"/>
                </a:solidFill>
                <a:latin typeface="Arial" panose="020B0604020202020204" pitchFamily="34" charset="0"/>
                <a:cs typeface="Arial" panose="020B0604020202020204" pitchFamily="34" charset="0"/>
              </a:rPr>
              <a:t>2007</a:t>
            </a:r>
          </a:p>
        </p:txBody>
      </p:sp>
      <p:sp>
        <p:nvSpPr>
          <p:cNvPr id="207" name="texto 5"/>
          <p:cNvSpPr/>
          <p:nvPr/>
        </p:nvSpPr>
        <p:spPr>
          <a:xfrm>
            <a:off x="5083706" y="4582764"/>
            <a:ext cx="1775172" cy="1184940"/>
          </a:xfrm>
          <a:prstGeom prst="rect">
            <a:avLst/>
          </a:prstGeom>
        </p:spPr>
        <p:txBody>
          <a:bodyPr wrap="square">
            <a:spAutoFit/>
          </a:bodyPr>
          <a:lstStyle/>
          <a:p>
            <a:pPr algn="just"/>
            <a:r>
              <a:rPr lang="es-PE" sz="1600" dirty="0"/>
              <a:t>Ley 29090</a:t>
            </a:r>
          </a:p>
          <a:p>
            <a:pPr algn="just"/>
            <a:r>
              <a:rPr lang="es-PE" sz="1400" dirty="0"/>
              <a:t> Ley de regulación de habilitaciones urbanas y de edificaciones.</a:t>
            </a:r>
          </a:p>
          <a:p>
            <a:pPr algn="ctr"/>
            <a:endParaRPr lang="es-PE" sz="1300" dirty="0"/>
          </a:p>
        </p:txBody>
      </p:sp>
      <p:sp>
        <p:nvSpPr>
          <p:cNvPr id="266" name="2013">
            <a:hlinkClick r:id="" action="ppaction://noaction" highlightClick="1"/>
          </p:cNvPr>
          <p:cNvSpPr txBox="1"/>
          <p:nvPr/>
        </p:nvSpPr>
        <p:spPr>
          <a:xfrm>
            <a:off x="7155614" y="3954057"/>
            <a:ext cx="1537123" cy="707886"/>
          </a:xfrm>
          <a:prstGeom prst="rect">
            <a:avLst/>
          </a:prstGeom>
          <a:noFill/>
        </p:spPr>
        <p:txBody>
          <a:bodyPr wrap="square" rtlCol="0">
            <a:spAutoFit/>
          </a:bodyPr>
          <a:lstStyle/>
          <a:p>
            <a:pPr algn="ctr"/>
            <a:r>
              <a:rPr lang="en-IN" sz="4000" b="1" dirty="0">
                <a:solidFill>
                  <a:schemeClr val="accent2"/>
                </a:solidFill>
                <a:latin typeface="Arial" panose="020B0604020202020204" pitchFamily="34" charset="0"/>
                <a:cs typeface="Arial" panose="020B0604020202020204" pitchFamily="34" charset="0"/>
              </a:rPr>
              <a:t>2013</a:t>
            </a:r>
          </a:p>
        </p:txBody>
      </p:sp>
      <p:sp>
        <p:nvSpPr>
          <p:cNvPr id="269" name="Rectángulo 268"/>
          <p:cNvSpPr/>
          <p:nvPr/>
        </p:nvSpPr>
        <p:spPr>
          <a:xfrm>
            <a:off x="7155614" y="4604130"/>
            <a:ext cx="2023220" cy="1292662"/>
          </a:xfrm>
          <a:prstGeom prst="rect">
            <a:avLst/>
          </a:prstGeom>
        </p:spPr>
        <p:txBody>
          <a:bodyPr wrap="square">
            <a:spAutoFit/>
          </a:bodyPr>
          <a:lstStyle/>
          <a:p>
            <a:pPr algn="just"/>
            <a:r>
              <a:rPr lang="es-PE" sz="1300" dirty="0"/>
              <a:t>Reglamento de inscripciones del registro de predios. Resolución del superintendente nacional de los registros públicos N°097-2013-SUNARP/SN</a:t>
            </a:r>
          </a:p>
        </p:txBody>
      </p:sp>
      <p:grpSp>
        <p:nvGrpSpPr>
          <p:cNvPr id="230" name="Grupo 242"/>
          <p:cNvGrpSpPr/>
          <p:nvPr/>
        </p:nvGrpSpPr>
        <p:grpSpPr>
          <a:xfrm>
            <a:off x="844896" y="817980"/>
            <a:ext cx="10574607" cy="1425712"/>
            <a:chOff x="844896" y="817980"/>
            <a:chExt cx="10574607" cy="1425712"/>
          </a:xfrm>
        </p:grpSpPr>
        <p:cxnSp>
          <p:nvCxnSpPr>
            <p:cNvPr id="113" name="Conector recto 112"/>
            <p:cNvCxnSpPr/>
            <p:nvPr/>
          </p:nvCxnSpPr>
          <p:spPr>
            <a:xfrm>
              <a:off x="890234" y="925059"/>
              <a:ext cx="22512" cy="300240"/>
            </a:xfrm>
            <a:prstGeom prst="line">
              <a:avLst/>
            </a:prstGeom>
            <a:ln w="28575">
              <a:solidFill>
                <a:schemeClr val="accent3">
                  <a:lumMod val="75000"/>
                </a:schemeClr>
              </a:solidFill>
              <a:prstDash val="dash"/>
              <a:headEnd type="none" w="med" len="med"/>
              <a:tailEnd type="none" w="med" len="lg"/>
            </a:ln>
          </p:spPr>
          <p:style>
            <a:lnRef idx="1">
              <a:schemeClr val="accent1"/>
            </a:lnRef>
            <a:fillRef idx="0">
              <a:schemeClr val="accent1"/>
            </a:fillRef>
            <a:effectRef idx="0">
              <a:schemeClr val="accent1"/>
            </a:effectRef>
            <a:fontRef idx="minor">
              <a:schemeClr val="tx1"/>
            </a:fontRef>
          </p:style>
        </p:cxnSp>
        <p:grpSp>
          <p:nvGrpSpPr>
            <p:cNvPr id="231" name="Grupo 13"/>
            <p:cNvGrpSpPr/>
            <p:nvPr/>
          </p:nvGrpSpPr>
          <p:grpSpPr>
            <a:xfrm>
              <a:off x="844896" y="817980"/>
              <a:ext cx="10574607" cy="1425712"/>
              <a:chOff x="937800" y="1415598"/>
              <a:chExt cx="10574607" cy="1425712"/>
            </a:xfrm>
          </p:grpSpPr>
          <p:grpSp>
            <p:nvGrpSpPr>
              <p:cNvPr id="232" name="Grupo 2"/>
              <p:cNvGrpSpPr/>
              <p:nvPr/>
            </p:nvGrpSpPr>
            <p:grpSpPr>
              <a:xfrm>
                <a:off x="937800" y="1415598"/>
                <a:ext cx="4140075" cy="983724"/>
                <a:chOff x="937800" y="1415598"/>
                <a:chExt cx="4140075" cy="983724"/>
              </a:xfrm>
            </p:grpSpPr>
            <p:cxnSp>
              <p:nvCxnSpPr>
                <p:cNvPr id="8" name="Conector recto 7"/>
                <p:cNvCxnSpPr/>
                <p:nvPr/>
              </p:nvCxnSpPr>
              <p:spPr>
                <a:xfrm>
                  <a:off x="937800" y="1415598"/>
                  <a:ext cx="4140075" cy="6323"/>
                </a:xfrm>
                <a:prstGeom prst="line">
                  <a:avLst/>
                </a:prstGeom>
                <a:ln w="28575">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Conector recto 77"/>
                <p:cNvCxnSpPr/>
                <p:nvPr/>
              </p:nvCxnSpPr>
              <p:spPr>
                <a:xfrm flipV="1">
                  <a:off x="5030646" y="1511005"/>
                  <a:ext cx="26129" cy="888317"/>
                </a:xfrm>
                <a:prstGeom prst="line">
                  <a:avLst/>
                </a:prstGeom>
                <a:ln w="28575">
                  <a:solidFill>
                    <a:schemeClr val="accent3">
                      <a:lumMod val="75000"/>
                    </a:schemeClr>
                  </a:solidFill>
                  <a:prstDash val="dash"/>
                  <a:headEnd type="stealth"/>
                </a:ln>
              </p:spPr>
              <p:style>
                <a:lnRef idx="1">
                  <a:schemeClr val="accent1"/>
                </a:lnRef>
                <a:fillRef idx="0">
                  <a:schemeClr val="accent1"/>
                </a:fillRef>
                <a:effectRef idx="0">
                  <a:schemeClr val="accent1"/>
                </a:effectRef>
                <a:fontRef idx="minor">
                  <a:schemeClr val="tx1"/>
                </a:fontRef>
              </p:style>
            </p:cxnSp>
          </p:grpSp>
          <p:grpSp>
            <p:nvGrpSpPr>
              <p:cNvPr id="233" name="Grupo 9"/>
              <p:cNvGrpSpPr/>
              <p:nvPr/>
            </p:nvGrpSpPr>
            <p:grpSpPr>
              <a:xfrm>
                <a:off x="6226053" y="1575791"/>
                <a:ext cx="5286354" cy="1218152"/>
                <a:chOff x="6226053" y="1575791"/>
                <a:chExt cx="5286354" cy="1218152"/>
              </a:xfrm>
            </p:grpSpPr>
            <p:cxnSp>
              <p:nvCxnSpPr>
                <p:cNvPr id="27" name="Conector recto 26"/>
                <p:cNvCxnSpPr/>
                <p:nvPr/>
              </p:nvCxnSpPr>
              <p:spPr>
                <a:xfrm>
                  <a:off x="6226053" y="1582582"/>
                  <a:ext cx="5286354" cy="0"/>
                </a:xfrm>
                <a:prstGeom prst="line">
                  <a:avLst/>
                </a:prstGeom>
                <a:ln w="28575">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9" name="Conector recto 88"/>
                <p:cNvCxnSpPr/>
                <p:nvPr/>
              </p:nvCxnSpPr>
              <p:spPr>
                <a:xfrm>
                  <a:off x="6226053" y="1582582"/>
                  <a:ext cx="0" cy="978001"/>
                </a:xfrm>
                <a:prstGeom prst="line">
                  <a:avLst/>
                </a:prstGeom>
                <a:ln w="28575">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4" name="Conector recto 93"/>
                <p:cNvCxnSpPr/>
                <p:nvPr/>
              </p:nvCxnSpPr>
              <p:spPr>
                <a:xfrm flipH="1">
                  <a:off x="10282300" y="1575791"/>
                  <a:ext cx="37668" cy="1218152"/>
                </a:xfrm>
                <a:prstGeom prst="line">
                  <a:avLst/>
                </a:prstGeom>
                <a:ln w="28575">
                  <a:solidFill>
                    <a:schemeClr val="accent3">
                      <a:lumMod val="75000"/>
                    </a:schemeClr>
                  </a:solidFill>
                  <a:prstDash val="dash"/>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95" name="Conector recto 94"/>
                <p:cNvCxnSpPr/>
                <p:nvPr/>
              </p:nvCxnSpPr>
              <p:spPr>
                <a:xfrm flipH="1">
                  <a:off x="11468362" y="1628800"/>
                  <a:ext cx="31638" cy="1005376"/>
                </a:xfrm>
                <a:prstGeom prst="line">
                  <a:avLst/>
                </a:prstGeom>
                <a:ln w="28575">
                  <a:solidFill>
                    <a:schemeClr val="accent3">
                      <a:lumMod val="75000"/>
                    </a:schemeClr>
                  </a:solidFill>
                  <a:prstDash val="dash"/>
                  <a:headEnd type="none"/>
                  <a:tailEnd type="triangle" w="lg" len="med"/>
                </a:ln>
              </p:spPr>
              <p:style>
                <a:lnRef idx="1">
                  <a:schemeClr val="accent1"/>
                </a:lnRef>
                <a:fillRef idx="0">
                  <a:schemeClr val="accent1"/>
                </a:fillRef>
                <a:effectRef idx="0">
                  <a:schemeClr val="accent1"/>
                </a:effectRef>
                <a:fontRef idx="minor">
                  <a:schemeClr val="tx1"/>
                </a:fontRef>
              </p:style>
            </p:cxnSp>
          </p:grpSp>
          <p:grpSp>
            <p:nvGrpSpPr>
              <p:cNvPr id="234" name="Grupo 12"/>
              <p:cNvGrpSpPr/>
              <p:nvPr/>
            </p:nvGrpSpPr>
            <p:grpSpPr>
              <a:xfrm>
                <a:off x="2484688" y="1787620"/>
                <a:ext cx="6663081" cy="1053690"/>
                <a:chOff x="2484688" y="1787620"/>
                <a:chExt cx="6663081" cy="1053690"/>
              </a:xfrm>
            </p:grpSpPr>
            <p:cxnSp>
              <p:nvCxnSpPr>
                <p:cNvPr id="116" name="Conector recto 115"/>
                <p:cNvCxnSpPr/>
                <p:nvPr/>
              </p:nvCxnSpPr>
              <p:spPr>
                <a:xfrm flipV="1">
                  <a:off x="3912645" y="1787620"/>
                  <a:ext cx="5235124" cy="11167"/>
                </a:xfrm>
                <a:prstGeom prst="line">
                  <a:avLst/>
                </a:prstGeom>
                <a:ln w="28575">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00" name="Conector recto 99"/>
                <p:cNvCxnSpPr/>
                <p:nvPr/>
              </p:nvCxnSpPr>
              <p:spPr>
                <a:xfrm>
                  <a:off x="2533149" y="1797853"/>
                  <a:ext cx="1346164" cy="15219"/>
                </a:xfrm>
                <a:prstGeom prst="line">
                  <a:avLst/>
                </a:prstGeom>
                <a:ln w="28575">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02" name="Conector recto 101"/>
                <p:cNvCxnSpPr/>
                <p:nvPr/>
              </p:nvCxnSpPr>
              <p:spPr>
                <a:xfrm>
                  <a:off x="2484688" y="1828710"/>
                  <a:ext cx="25089" cy="899280"/>
                </a:xfrm>
                <a:prstGeom prst="line">
                  <a:avLst/>
                </a:prstGeom>
                <a:ln w="28575">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04" name="Conector recto 103"/>
                <p:cNvCxnSpPr/>
                <p:nvPr/>
              </p:nvCxnSpPr>
              <p:spPr>
                <a:xfrm flipH="1">
                  <a:off x="3879200" y="1811622"/>
                  <a:ext cx="18058" cy="539101"/>
                </a:xfrm>
                <a:prstGeom prst="line">
                  <a:avLst/>
                </a:prstGeom>
                <a:ln w="28575">
                  <a:solidFill>
                    <a:srgbClr val="7030A0"/>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18" name="Conector recto 117"/>
                <p:cNvCxnSpPr/>
                <p:nvPr/>
              </p:nvCxnSpPr>
              <p:spPr>
                <a:xfrm flipH="1">
                  <a:off x="7715318" y="1794876"/>
                  <a:ext cx="10050" cy="536870"/>
                </a:xfrm>
                <a:prstGeom prst="line">
                  <a:avLst/>
                </a:prstGeom>
                <a:ln w="28575">
                  <a:solidFill>
                    <a:srgbClr val="7030A0"/>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8" name="Conector recto 97"/>
                <p:cNvCxnSpPr/>
                <p:nvPr/>
              </p:nvCxnSpPr>
              <p:spPr>
                <a:xfrm>
                  <a:off x="9143956" y="1808035"/>
                  <a:ext cx="3813" cy="1033275"/>
                </a:xfrm>
                <a:prstGeom prst="line">
                  <a:avLst/>
                </a:prstGeom>
                <a:ln w="28575">
                  <a:solidFill>
                    <a:srgbClr val="7030A0"/>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grpSp>
      </p:grpSp>
      <p:sp>
        <p:nvSpPr>
          <p:cNvPr id="2" name="CuadroTexto 1">
            <a:extLst>
              <a:ext uri="{FF2B5EF4-FFF2-40B4-BE49-F238E27FC236}">
                <a16:creationId xmlns:a16="http://schemas.microsoft.com/office/drawing/2014/main" id="{EA36BA6C-6D47-4756-8D12-956911A19E91}"/>
              </a:ext>
            </a:extLst>
          </p:cNvPr>
          <p:cNvSpPr txBox="1"/>
          <p:nvPr/>
        </p:nvSpPr>
        <p:spPr>
          <a:xfrm>
            <a:off x="9811893" y="2232559"/>
            <a:ext cx="869393" cy="646331"/>
          </a:xfrm>
          <a:prstGeom prst="rect">
            <a:avLst/>
          </a:prstGeom>
          <a:noFill/>
        </p:spPr>
        <p:txBody>
          <a:bodyPr wrap="square" rtlCol="0">
            <a:spAutoFit/>
          </a:bodyPr>
          <a:lstStyle/>
          <a:p>
            <a:r>
              <a:rPr lang="es-PE" dirty="0"/>
              <a:t>Ley 30830</a:t>
            </a:r>
            <a:endParaRPr lang="es-ES" dirty="0"/>
          </a:p>
        </p:txBody>
      </p:sp>
      <p:sp>
        <p:nvSpPr>
          <p:cNvPr id="3" name="CuadroTexto 2">
            <a:extLst>
              <a:ext uri="{FF2B5EF4-FFF2-40B4-BE49-F238E27FC236}">
                <a16:creationId xmlns:a16="http://schemas.microsoft.com/office/drawing/2014/main" id="{A40B7E9F-4F30-4B98-9454-C871B6E60F6F}"/>
              </a:ext>
            </a:extLst>
          </p:cNvPr>
          <p:cNvSpPr txBox="1"/>
          <p:nvPr/>
        </p:nvSpPr>
        <p:spPr>
          <a:xfrm>
            <a:off x="9473493" y="4011135"/>
            <a:ext cx="1507203" cy="707886"/>
          </a:xfrm>
          <a:prstGeom prst="rect">
            <a:avLst/>
          </a:prstGeom>
          <a:noFill/>
        </p:spPr>
        <p:txBody>
          <a:bodyPr wrap="square" rtlCol="0">
            <a:spAutoFit/>
          </a:bodyPr>
          <a:lstStyle/>
          <a:p>
            <a:pPr algn="ctr"/>
            <a:r>
              <a:rPr lang="en-IN" sz="4000" b="1" dirty="0">
                <a:solidFill>
                  <a:schemeClr val="accent2"/>
                </a:solidFill>
                <a:latin typeface="Arial" panose="020B0604020202020204" pitchFamily="34" charset="0"/>
                <a:cs typeface="Arial" panose="020B0604020202020204" pitchFamily="34" charset="0"/>
              </a:rPr>
              <a:t>2018</a:t>
            </a:r>
          </a:p>
        </p:txBody>
      </p:sp>
    </p:spTree>
    <p:extLst>
      <p:ext uri="{BB962C8B-B14F-4D97-AF65-F5344CB8AC3E}">
        <p14:creationId xmlns:p14="http://schemas.microsoft.com/office/powerpoint/2010/main" val="346514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49"/>
                                          </p:stCondLst>
                                        </p:cTn>
                                        <p:tgtEl>
                                          <p:spTgt spid="1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249"/>
                                          </p:stCondLst>
                                        </p:cTn>
                                        <p:tgtEl>
                                          <p:spTgt spid="1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249"/>
                                          </p:stCondLst>
                                        </p:cTn>
                                        <p:tgtEl>
                                          <p:spTgt spid="1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5"/>
                                        </p:tgtEl>
                                        <p:attrNameLst>
                                          <p:attrName>style.visibility</p:attrName>
                                        </p:attrNameLst>
                                      </p:cBhvr>
                                      <p:to>
                                        <p:strVal val="visible"/>
                                      </p:to>
                                    </p:set>
                                  </p:childTnLst>
                                </p:cTn>
                              </p:par>
                            </p:childTnLst>
                          </p:cTn>
                        </p:par>
                        <p:par>
                          <p:cTn id="17" fill="hold">
                            <p:stCondLst>
                              <p:cond delay="250"/>
                            </p:stCondLst>
                            <p:childTnLst>
                              <p:par>
                                <p:cTn id="18" presetID="1" presetClass="entr" presetSubtype="0" fill="hold" nodeType="afterEffect">
                                  <p:stCondLst>
                                    <p:cond delay="0"/>
                                  </p:stCondLst>
                                  <p:childTnLst>
                                    <p:set>
                                      <p:cBhvr>
                                        <p:cTn id="19" dur="1" fill="hold">
                                          <p:stCondLst>
                                            <p:cond delay="0"/>
                                          </p:stCondLst>
                                        </p:cTn>
                                        <p:tgtEl>
                                          <p:spTgt spid="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34"/>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0" nodeType="clickEffect">
                                  <p:stCondLst>
                                    <p:cond delay="250"/>
                                  </p:stCondLst>
                                  <p:childTnLst>
                                    <p:set>
                                      <p:cBhvr>
                                        <p:cTn id="24" dur="1" fill="hold">
                                          <p:stCondLst>
                                            <p:cond delay="249"/>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134"/>
                  </p:tgtEl>
                </p:cond>
              </p:nextCondLst>
            </p:seq>
            <p:seq concurrent="1" nextAc="seek">
              <p:cTn id="25" restart="whenNotActive" fill="hold" evtFilter="cancelBubble" nodeType="interactiveSeq">
                <p:stCondLst>
                  <p:cond evt="onClick" delay="0">
                    <p:tgtEl>
                      <p:spTgt spid="200"/>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grpId="0" nodeType="clickEffect">
                                  <p:stCondLst>
                                    <p:cond delay="250"/>
                                  </p:stCondLst>
                                  <p:childTnLst>
                                    <p:set>
                                      <p:cBhvr>
                                        <p:cTn id="29" dur="1" fill="hold">
                                          <p:stCondLst>
                                            <p:cond delay="249"/>
                                          </p:stCondLst>
                                        </p:cTn>
                                        <p:tgtEl>
                                          <p:spTgt spid="207"/>
                                        </p:tgtEl>
                                        <p:attrNameLst>
                                          <p:attrName>style.visibility</p:attrName>
                                        </p:attrNameLst>
                                      </p:cBhvr>
                                      <p:to>
                                        <p:strVal val="visible"/>
                                      </p:to>
                                    </p:set>
                                  </p:childTnLst>
                                </p:cTn>
                              </p:par>
                            </p:childTnLst>
                          </p:cTn>
                        </p:par>
                      </p:childTnLst>
                    </p:cTn>
                  </p:par>
                </p:childTnLst>
              </p:cTn>
              <p:nextCondLst>
                <p:cond evt="onClick" delay="0">
                  <p:tgtEl>
                    <p:spTgt spid="200"/>
                  </p:tgtEl>
                </p:cond>
              </p:nextCondLst>
            </p:seq>
            <p:seq concurrent="1" nextAc="seek">
              <p:cTn id="30" restart="whenNotActive" fill="hold" evtFilter="cancelBubble" nodeType="interactiveSeq">
                <p:stCondLst>
                  <p:cond evt="onClick" delay="0">
                    <p:tgtEl>
                      <p:spTgt spid="266"/>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clickEffect">
                                  <p:stCondLst>
                                    <p:cond delay="250"/>
                                  </p:stCondLst>
                                  <p:childTnLst>
                                    <p:set>
                                      <p:cBhvr>
                                        <p:cTn id="34" dur="1" fill="hold">
                                          <p:stCondLst>
                                            <p:cond delay="249"/>
                                          </p:stCondLst>
                                        </p:cTn>
                                        <p:tgtEl>
                                          <p:spTgt spid="269"/>
                                        </p:tgtEl>
                                        <p:attrNameLst>
                                          <p:attrName>style.visibility</p:attrName>
                                        </p:attrNameLst>
                                      </p:cBhvr>
                                      <p:to>
                                        <p:strVal val="visible"/>
                                      </p:to>
                                    </p:set>
                                  </p:childTnLst>
                                </p:cTn>
                              </p:par>
                            </p:childTnLst>
                          </p:cTn>
                        </p:par>
                      </p:childTnLst>
                    </p:cTn>
                  </p:par>
                </p:childTnLst>
              </p:cTn>
              <p:nextCondLst>
                <p:cond evt="onClick" delay="0">
                  <p:tgtEl>
                    <p:spTgt spid="266"/>
                  </p:tgtEl>
                </p:cond>
              </p:nextCondLst>
            </p:seq>
            <p:seq concurrent="1" nextAc="seek">
              <p:cTn id="35" restart="whenNotActive" fill="hold" evtFilter="cancelBubble" nodeType="interactiveSeq">
                <p:stCondLst>
                  <p:cond evt="onClick" delay="0">
                    <p:tgtEl>
                      <p:spTgt spid="285"/>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250"/>
                                  </p:stCondLst>
                                  <p:childTnLst>
                                    <p:set>
                                      <p:cBhvr>
                                        <p:cTn id="39" dur="1" fill="hold">
                                          <p:stCondLst>
                                            <p:cond delay="249"/>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285"/>
                  </p:tgtEl>
                </p:cond>
              </p:nextCondLst>
            </p:seq>
            <p:seq concurrent="1" nextAc="seek">
              <p:cTn id="40" restart="whenNotActive" fill="hold" evtFilter="cancelBubble" nodeType="interactiveSeq">
                <p:stCondLst>
                  <p:cond evt="onClick" delay="0">
                    <p:tgtEl>
                      <p:spTgt spid="137"/>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137"/>
                  </p:tgtEl>
                </p:cond>
              </p:nextCondLst>
            </p:seq>
            <p:seq concurrent="1" nextAc="seek">
              <p:cTn id="45" restart="whenNotActive" fill="hold" evtFilter="cancelBubble" nodeType="interactiveSeq">
                <p:stCondLst>
                  <p:cond evt="onClick" delay="0">
                    <p:tgtEl>
                      <p:spTgt spid="173"/>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73"/>
                  </p:tgtEl>
                </p:cond>
              </p:nextCondLst>
            </p:seq>
          </p:childTnLst>
        </p:cTn>
      </p:par>
    </p:tnLst>
    <p:bldLst>
      <p:bldP spid="134" grpId="0"/>
      <p:bldP spid="9" grpId="0"/>
      <p:bldP spid="173" grpId="0"/>
      <p:bldP spid="285" grpId="0"/>
      <p:bldP spid="12" grpId="0"/>
      <p:bldP spid="137" grpId="0"/>
      <p:bldP spid="200" grpId="0"/>
      <p:bldP spid="207" grpId="0"/>
      <p:bldP spid="266" grpId="0"/>
      <p:bldP spid="26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CuadroTexto 22"/>
          <p:cNvSpPr txBox="1"/>
          <p:nvPr/>
        </p:nvSpPr>
        <p:spPr>
          <a:xfrm>
            <a:off x="78" y="11325"/>
            <a:ext cx="12192000" cy="2477601"/>
          </a:xfrm>
          <a:prstGeom prst="rect">
            <a:avLst/>
          </a:prstGeom>
          <a:solidFill>
            <a:sysClr val="window" lastClr="FFFFFF"/>
          </a:solidFill>
        </p:spPr>
        <p:txBody>
          <a:bodyPr wrap="square" rtlCol="0">
            <a:spAutoFit/>
          </a:bodyPr>
          <a:lstStyle/>
          <a:p>
            <a:pPr algn="just" defTabSz="457200"/>
            <a:endParaRPr lang="es-PE" sz="1400" dirty="0">
              <a:solidFill>
                <a:prstClr val="black"/>
              </a:solidFill>
            </a:endParaRPr>
          </a:p>
          <a:p>
            <a:pPr algn="just" defTabSz="457200">
              <a:spcBef>
                <a:spcPts val="580"/>
              </a:spcBef>
              <a:defRPr/>
            </a:pPr>
            <a:r>
              <a:rPr lang="es-MX" sz="1400" b="1" i="1" dirty="0">
                <a:solidFill>
                  <a:prstClr val="black"/>
                </a:solidFill>
                <a:latin typeface="Arial" pitchFamily="34" charset="0"/>
                <a:cs typeface="Arial" pitchFamily="34" charset="0"/>
              </a:rPr>
              <a:t>PRECEDENTE DE OBSERVANCIA OBLIGATORIA :CANCELACIÓN DE CARGA TÉCNICA </a:t>
            </a:r>
            <a:r>
              <a:rPr lang="es-MX" sz="1400" i="1" dirty="0">
                <a:solidFill>
                  <a:prstClr val="black"/>
                </a:solidFill>
                <a:latin typeface="Arial" pitchFamily="34" charset="0"/>
                <a:cs typeface="Arial" pitchFamily="34" charset="0"/>
              </a:rPr>
              <a:t>- </a:t>
            </a:r>
            <a:r>
              <a:rPr lang="es-MX" sz="1400" b="1" i="1" dirty="0">
                <a:solidFill>
                  <a:prstClr val="black"/>
                </a:solidFill>
                <a:latin typeface="Arial" pitchFamily="34" charset="0"/>
                <a:cs typeface="Arial" pitchFamily="34" charset="0"/>
              </a:rPr>
              <a:t>XXVII - XXVIII PLENO  del Tribunal Registral - Sesión ordinaria realizada los días 21, 22 y 23 de noviembre de 2007.  Publicado en el diario oficial “El Peruano” el 1 de marzo de 2008.</a:t>
            </a:r>
          </a:p>
          <a:p>
            <a:pPr defTabSz="457200">
              <a:spcBef>
                <a:spcPts val="580"/>
              </a:spcBef>
              <a:defRPr/>
            </a:pPr>
            <a:endParaRPr lang="es-MX" sz="1400" b="1" dirty="0">
              <a:solidFill>
                <a:prstClr val="black"/>
              </a:solidFill>
              <a:latin typeface="Arial" pitchFamily="34" charset="0"/>
              <a:cs typeface="Arial" pitchFamily="34" charset="0"/>
            </a:endParaRPr>
          </a:p>
          <a:p>
            <a:pPr algn="just" defTabSz="457200">
              <a:spcBef>
                <a:spcPts val="580"/>
              </a:spcBef>
              <a:defRPr/>
            </a:pPr>
            <a:r>
              <a:rPr lang="es-MX" sz="1400" b="1" dirty="0">
                <a:solidFill>
                  <a:prstClr val="black"/>
                </a:solidFill>
                <a:latin typeface="Arial" pitchFamily="34" charset="0"/>
                <a:cs typeface="Arial" pitchFamily="34" charset="0"/>
              </a:rPr>
              <a:t>«Las cargas técnicas extendidas sobre la base de observaciones formuladas en el Informe Técnico de Verificación, originadas en presuntas transgresiones a la normativa sobre edificaciones, consignadas como tales por haber utilizado como referencia  el certificado de parámetros urbanísticos y edificatorios vigente a la fecha de la regularización y no a la fecha de ejecución de la obra, pueden ser canceladas en mérito de un nuevo informe técnico de verificación en el que se señale con claridad  que a la fecha de la fábrica regularizada  la edificación se adecuaba a los parámetros vigentes  en dicha oportunidad.» </a:t>
            </a:r>
          </a:p>
          <a:p>
            <a:pPr algn="just" defTabSz="457200"/>
            <a:endParaRPr lang="es-PE" sz="1400" b="1" dirty="0">
              <a:solidFill>
                <a:prstClr val="black"/>
              </a:solidFill>
            </a:endParaRPr>
          </a:p>
        </p:txBody>
      </p:sp>
      <p:sp>
        <p:nvSpPr>
          <p:cNvPr id="19" name="18 Rectángulo"/>
          <p:cNvSpPr/>
          <p:nvPr/>
        </p:nvSpPr>
        <p:spPr>
          <a:xfrm>
            <a:off x="462708" y="2567120"/>
            <a:ext cx="3053565" cy="923330"/>
          </a:xfrm>
          <a:prstGeom prst="rect">
            <a:avLst/>
          </a:prstGeom>
        </p:spPr>
        <p:txBody>
          <a:bodyPr wrap="square">
            <a:spAutoFit/>
          </a:bodyPr>
          <a:lstStyle/>
          <a:p>
            <a:pPr algn="ctr" defTabSz="457200"/>
            <a:r>
              <a:rPr lang="es-PE" b="1" dirty="0">
                <a:solidFill>
                  <a:srgbClr val="C00000"/>
                </a:solidFill>
                <a:latin typeface="Arial" panose="020B0604020202020204" pitchFamily="34" charset="0"/>
                <a:cs typeface="Arial" panose="020B0604020202020204" pitchFamily="34" charset="0"/>
              </a:rPr>
              <a:t>Para inscribir la cancelación de cargas técnicas </a:t>
            </a:r>
          </a:p>
        </p:txBody>
      </p:sp>
      <p:sp>
        <p:nvSpPr>
          <p:cNvPr id="6" name="Rectángulo 5"/>
          <p:cNvSpPr/>
          <p:nvPr/>
        </p:nvSpPr>
        <p:spPr>
          <a:xfrm>
            <a:off x="8049677" y="4693549"/>
            <a:ext cx="2483153" cy="461665"/>
          </a:xfrm>
          <a:prstGeom prst="rect">
            <a:avLst/>
          </a:prstGeom>
        </p:spPr>
        <p:txBody>
          <a:bodyPr wrap="square">
            <a:spAutoFit/>
          </a:bodyPr>
          <a:lstStyle/>
          <a:p>
            <a:pPr algn="ctr" defTabSz="457200"/>
            <a:r>
              <a:rPr lang="es-PE" sz="1200" dirty="0">
                <a:solidFill>
                  <a:prstClr val="black"/>
                </a:solidFill>
              </a:rPr>
              <a:t>Art. 82 del Reglamento de Inscripciones del Registro de Predios</a:t>
            </a:r>
          </a:p>
        </p:txBody>
      </p:sp>
      <p:sp>
        <p:nvSpPr>
          <p:cNvPr id="13" name="Right Arrow 6"/>
          <p:cNvSpPr/>
          <p:nvPr/>
        </p:nvSpPr>
        <p:spPr>
          <a:xfrm rot="10800000" flipH="1">
            <a:off x="2738366" y="4767942"/>
            <a:ext cx="3178755" cy="1358537"/>
          </a:xfrm>
          <a:prstGeom prst="rightArrow">
            <a:avLst>
              <a:gd name="adj1" fmla="val 56801"/>
              <a:gd name="adj2" fmla="val 40115"/>
            </a:avLst>
          </a:prstGeom>
          <a:solidFill>
            <a:srgbClr val="4F81BD"/>
          </a:solidFill>
          <a:ln w="25400" cap="flat" cmpd="sng" algn="ctr">
            <a:noFill/>
            <a:prstDash val="solid"/>
          </a:ln>
          <a:effectLst>
            <a:outerShdw blurRad="50800" dist="38100" dir="2700000" algn="tl" rotWithShape="0">
              <a:prstClr val="black">
                <a:alpha val="40000"/>
              </a:prstClr>
            </a:outerShdw>
          </a:effectLst>
          <a:scene3d>
            <a:camera prst="perspectiveLeft"/>
            <a:lightRig rig="balanced" dir="t">
              <a:rot lat="0" lon="0" rev="3000000"/>
            </a:lightRig>
          </a:scene3d>
          <a:sp3d prstMaterial="plastic">
            <a:bevelT w="0" h="1270000"/>
            <a:bevelB/>
          </a:sp3d>
        </p:spPr>
        <p:txBody>
          <a:bodyPr rtlCol="0" anchor="ctr"/>
          <a:lstStyle/>
          <a:p>
            <a:pPr algn="ctr" defTabSz="1218987">
              <a:defRPr/>
            </a:pPr>
            <a:endParaRPr lang="en-US" sz="2400" kern="0" dirty="0">
              <a:solidFill>
                <a:prstClr val="white"/>
              </a:solidFill>
              <a:latin typeface="Calibri"/>
            </a:endParaRPr>
          </a:p>
        </p:txBody>
      </p:sp>
      <p:sp>
        <p:nvSpPr>
          <p:cNvPr id="14" name="Right Arrow 6"/>
          <p:cNvSpPr/>
          <p:nvPr/>
        </p:nvSpPr>
        <p:spPr>
          <a:xfrm rot="10800000" flipH="1" flipV="1">
            <a:off x="3945356" y="3344091"/>
            <a:ext cx="3167314" cy="1371600"/>
          </a:xfrm>
          <a:prstGeom prst="rightArrow">
            <a:avLst>
              <a:gd name="adj1" fmla="val 56801"/>
              <a:gd name="adj2" fmla="val 40115"/>
            </a:avLst>
          </a:prstGeom>
          <a:solidFill>
            <a:schemeClr val="bg2">
              <a:lumMod val="75000"/>
            </a:schemeClr>
          </a:solidFill>
          <a:ln w="25400" cap="flat" cmpd="sng" algn="ctr">
            <a:noFill/>
            <a:prstDash val="solid"/>
          </a:ln>
          <a:effectLst>
            <a:outerShdw blurRad="50800" dist="38100" dir="2700000" algn="tl" rotWithShape="0">
              <a:prstClr val="black">
                <a:alpha val="40000"/>
              </a:prstClr>
            </a:outerShdw>
          </a:effectLst>
          <a:scene3d>
            <a:camera prst="perspectiveLeft"/>
            <a:lightRig rig="balanced" dir="t">
              <a:rot lat="0" lon="0" rev="3000000"/>
            </a:lightRig>
          </a:scene3d>
          <a:sp3d prstMaterial="plastic">
            <a:bevelT w="0" h="1270000"/>
            <a:bevelB/>
          </a:sp3d>
        </p:spPr>
        <p:txBody>
          <a:bodyPr rtlCol="0" anchor="ctr"/>
          <a:lstStyle/>
          <a:p>
            <a:pPr algn="ctr" defTabSz="1218987">
              <a:defRPr/>
            </a:pPr>
            <a:endParaRPr lang="en-US" sz="2400" kern="0" dirty="0">
              <a:solidFill>
                <a:prstClr val="white"/>
              </a:solidFill>
              <a:latin typeface="Calibri"/>
            </a:endParaRPr>
          </a:p>
        </p:txBody>
      </p:sp>
      <p:sp>
        <p:nvSpPr>
          <p:cNvPr id="7" name="Rectángulo 6"/>
          <p:cNvSpPr/>
          <p:nvPr/>
        </p:nvSpPr>
        <p:spPr>
          <a:xfrm>
            <a:off x="3942295" y="3487783"/>
            <a:ext cx="2745888" cy="1092607"/>
          </a:xfrm>
          <a:prstGeom prst="rect">
            <a:avLst/>
          </a:prstGeom>
        </p:spPr>
        <p:txBody>
          <a:bodyPr wrap="square">
            <a:spAutoFit/>
          </a:bodyPr>
          <a:lstStyle/>
          <a:p>
            <a:pPr algn="just" defTabSz="457200"/>
            <a:r>
              <a:rPr lang="es-PE" sz="1300" dirty="0">
                <a:solidFill>
                  <a:prstClr val="black"/>
                </a:solidFill>
              </a:rPr>
              <a:t>En el informe debe acreditarse el levantamiento de las observaciones que dieron mérito a su anotación, acompañado de ser el caso, de los planos replanteados.</a:t>
            </a:r>
          </a:p>
        </p:txBody>
      </p:sp>
      <p:sp>
        <p:nvSpPr>
          <p:cNvPr id="16" name="Right Arrow 6"/>
          <p:cNvSpPr/>
          <p:nvPr/>
        </p:nvSpPr>
        <p:spPr>
          <a:xfrm rot="10800000" flipH="1">
            <a:off x="6471844" y="1907991"/>
            <a:ext cx="3167314" cy="1757248"/>
          </a:xfrm>
          <a:prstGeom prst="rightArrow">
            <a:avLst>
              <a:gd name="adj1" fmla="val 56801"/>
              <a:gd name="adj2" fmla="val 40115"/>
            </a:avLst>
          </a:prstGeom>
          <a:solidFill>
            <a:srgbClr val="4F81BD"/>
          </a:solidFill>
          <a:ln w="25400" cap="flat" cmpd="sng" algn="ctr">
            <a:noFill/>
            <a:prstDash val="solid"/>
          </a:ln>
          <a:effectLst>
            <a:outerShdw blurRad="50800" dist="38100" dir="2700000" algn="tl" rotWithShape="0">
              <a:prstClr val="black">
                <a:alpha val="40000"/>
              </a:prstClr>
            </a:outerShdw>
          </a:effectLst>
          <a:scene3d>
            <a:camera prst="perspectiveLeft"/>
            <a:lightRig rig="balanced" dir="t">
              <a:rot lat="0" lon="0" rev="3000000"/>
            </a:lightRig>
          </a:scene3d>
          <a:sp3d prstMaterial="plastic">
            <a:bevelT w="0" h="1270000"/>
            <a:bevelB/>
          </a:sp3d>
        </p:spPr>
        <p:txBody>
          <a:bodyPr rtlCol="0" anchor="ctr"/>
          <a:lstStyle/>
          <a:p>
            <a:pPr algn="ctr" defTabSz="1218987">
              <a:defRPr/>
            </a:pPr>
            <a:endParaRPr lang="en-US" sz="2400" kern="0" dirty="0">
              <a:solidFill>
                <a:prstClr val="white"/>
              </a:solidFill>
              <a:latin typeface="Calibri"/>
            </a:endParaRPr>
          </a:p>
        </p:txBody>
      </p:sp>
      <p:sp>
        <p:nvSpPr>
          <p:cNvPr id="4" name="Rectángulo 3"/>
          <p:cNvSpPr/>
          <p:nvPr/>
        </p:nvSpPr>
        <p:spPr>
          <a:xfrm rot="10800000" flipV="1">
            <a:off x="2738365" y="5030597"/>
            <a:ext cx="2776044" cy="738664"/>
          </a:xfrm>
          <a:prstGeom prst="rect">
            <a:avLst/>
          </a:prstGeom>
        </p:spPr>
        <p:txBody>
          <a:bodyPr wrap="square">
            <a:spAutoFit/>
          </a:bodyPr>
          <a:lstStyle/>
          <a:p>
            <a:pPr algn="just" defTabSz="457200"/>
            <a:r>
              <a:rPr lang="es-PE" sz="1400" dirty="0">
                <a:solidFill>
                  <a:prstClr val="black"/>
                </a:solidFill>
              </a:rPr>
              <a:t>No corresponde al Registrador formular observaciones a los aspectos técnicos de dicho informe.</a:t>
            </a:r>
          </a:p>
        </p:txBody>
      </p:sp>
      <p:sp>
        <p:nvSpPr>
          <p:cNvPr id="5" name="Rectángulo 4"/>
          <p:cNvSpPr/>
          <p:nvPr/>
        </p:nvSpPr>
        <p:spPr>
          <a:xfrm>
            <a:off x="6479177" y="2325189"/>
            <a:ext cx="2573383" cy="692497"/>
          </a:xfrm>
          <a:prstGeom prst="rect">
            <a:avLst/>
          </a:prstGeom>
        </p:spPr>
        <p:txBody>
          <a:bodyPr wrap="square">
            <a:spAutoFit/>
          </a:bodyPr>
          <a:lstStyle/>
          <a:p>
            <a:pPr algn="just" defTabSz="457200"/>
            <a:r>
              <a:rPr lang="es-PE" sz="1300" dirty="0">
                <a:solidFill>
                  <a:prstClr val="black"/>
                </a:solidFill>
              </a:rPr>
              <a:t>Las cargas serán canceladas en virtud de un nuevo informe técnico emitido por el verificador competente.</a:t>
            </a:r>
          </a:p>
        </p:txBody>
      </p:sp>
    </p:spTree>
    <p:extLst>
      <p:ext uri="{BB962C8B-B14F-4D97-AF65-F5344CB8AC3E}">
        <p14:creationId xmlns:p14="http://schemas.microsoft.com/office/powerpoint/2010/main" val="3605212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1600" y="685800"/>
            <a:ext cx="9601200" cy="1303040"/>
          </a:xfrm>
        </p:spPr>
        <p:txBody>
          <a:bodyPr>
            <a:normAutofit/>
          </a:bodyPr>
          <a:lstStyle/>
          <a:p>
            <a:pPr algn="ctr"/>
            <a:r>
              <a:rPr lang="es-ES_tradnl" sz="3200" b="1" dirty="0">
                <a:solidFill>
                  <a:srgbClr val="002060"/>
                </a:solidFill>
              </a:rPr>
              <a:t>Implicancias en sede registral – Ley 30830: Procedencia</a:t>
            </a:r>
            <a:endParaRPr lang="es-PE" sz="3200" dirty="0">
              <a:solidFill>
                <a:srgbClr val="002060"/>
              </a:solidFill>
            </a:endParaRPr>
          </a:p>
        </p:txBody>
      </p:sp>
      <p:sp>
        <p:nvSpPr>
          <p:cNvPr id="5" name="4 Marcador de número de diapositiva"/>
          <p:cNvSpPr>
            <a:spLocks noGrp="1"/>
          </p:cNvSpPr>
          <p:nvPr>
            <p:ph type="sldNum" sz="quarter" idx="12"/>
          </p:nvPr>
        </p:nvSpPr>
        <p:spPr/>
        <p:txBody>
          <a:bodyPr/>
          <a:lstStyle/>
          <a:p>
            <a:fld id="{9F3FDB9A-666A-4268-A594-D0B5879BB3E8}" type="slidenum">
              <a:rPr lang="es-PE" smtClean="0">
                <a:solidFill>
                  <a:prstClr val="black"/>
                </a:solidFill>
              </a:rPr>
              <a:pPr/>
              <a:t>21</a:t>
            </a:fld>
            <a:endParaRPr lang="es-PE">
              <a:solidFill>
                <a:prstClr val="black"/>
              </a:solidFill>
            </a:endParaRPr>
          </a:p>
        </p:txBody>
      </p:sp>
      <p:pic>
        <p:nvPicPr>
          <p:cNvPr id="6" name="5 Marcador de contenido"/>
          <p:cNvPicPr>
            <a:picLocks noGrp="1"/>
          </p:cNvPicPr>
          <p:nvPr>
            <p:ph idx="1"/>
          </p:nvPr>
        </p:nvPicPr>
        <p:blipFill rotWithShape="1">
          <a:blip r:embed="rId2"/>
          <a:srcRect l="50957" t="47433" r="6918" b="10271"/>
          <a:stretch/>
        </p:blipFill>
        <p:spPr bwMode="auto">
          <a:xfrm>
            <a:off x="3385689" y="2095501"/>
            <a:ext cx="5480947" cy="3309144"/>
          </a:xfrm>
          <a:prstGeom prst="rect">
            <a:avLst/>
          </a:prstGeom>
          <a:ln w="38100" cap="sq">
            <a:no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451941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_tradnl" sz="3200" b="1" dirty="0">
                <a:solidFill>
                  <a:srgbClr val="002060"/>
                </a:solidFill>
              </a:rPr>
              <a:t>Implicancias en sede registral – Ley 30830: Improcedencia</a:t>
            </a:r>
            <a:endParaRPr lang="es-PE" sz="3200" dirty="0">
              <a:solidFill>
                <a:srgbClr val="002060"/>
              </a:solidFill>
            </a:endParaRPr>
          </a:p>
        </p:txBody>
      </p:sp>
      <p:sp>
        <p:nvSpPr>
          <p:cNvPr id="5" name="4 Marcador de número de diapositiva"/>
          <p:cNvSpPr>
            <a:spLocks noGrp="1"/>
          </p:cNvSpPr>
          <p:nvPr>
            <p:ph type="sldNum" sz="quarter" idx="12"/>
          </p:nvPr>
        </p:nvSpPr>
        <p:spPr/>
        <p:txBody>
          <a:bodyPr/>
          <a:lstStyle/>
          <a:p>
            <a:fld id="{9F3FDB9A-666A-4268-A594-D0B5879BB3E8}" type="slidenum">
              <a:rPr lang="es-PE" smtClean="0">
                <a:solidFill>
                  <a:prstClr val="black"/>
                </a:solidFill>
              </a:rPr>
              <a:pPr/>
              <a:t>22</a:t>
            </a:fld>
            <a:endParaRPr lang="es-PE">
              <a:solidFill>
                <a:prstClr val="black"/>
              </a:solidFill>
            </a:endParaRPr>
          </a:p>
        </p:txBody>
      </p:sp>
      <p:pic>
        <p:nvPicPr>
          <p:cNvPr id="6" name="5 Marcador de contenido"/>
          <p:cNvPicPr>
            <a:picLocks noGrp="1"/>
          </p:cNvPicPr>
          <p:nvPr>
            <p:ph idx="1"/>
          </p:nvPr>
        </p:nvPicPr>
        <p:blipFill rotWithShape="1">
          <a:blip r:embed="rId2"/>
          <a:srcRect l="50618" t="39577" r="4200" b="26888"/>
          <a:stretch/>
        </p:blipFill>
        <p:spPr bwMode="auto">
          <a:xfrm>
            <a:off x="3186814" y="2428874"/>
            <a:ext cx="5878698" cy="2924175"/>
          </a:xfrm>
          <a:prstGeom prst="rect">
            <a:avLst/>
          </a:prstGeom>
          <a:ln w="38100" cap="sq">
            <a:no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857752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1600" y="685800"/>
            <a:ext cx="9601200" cy="1015008"/>
          </a:xfrm>
        </p:spPr>
        <p:txBody>
          <a:bodyPr>
            <a:normAutofit/>
          </a:bodyPr>
          <a:lstStyle/>
          <a:p>
            <a:pPr algn="ctr"/>
            <a:r>
              <a:rPr lang="es-ES_tradnl" sz="3600" b="1" dirty="0">
                <a:solidFill>
                  <a:srgbClr val="002060"/>
                </a:solidFill>
              </a:rPr>
              <a:t>Implicancias en sede registral</a:t>
            </a:r>
            <a:endParaRPr lang="es-PE" sz="3600" dirty="0">
              <a:solidFill>
                <a:srgbClr val="002060"/>
              </a:solidFill>
            </a:endParaRPr>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2117674438"/>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número de diapositiva"/>
          <p:cNvSpPr>
            <a:spLocks noGrp="1"/>
          </p:cNvSpPr>
          <p:nvPr>
            <p:ph type="sldNum" sz="quarter" idx="12"/>
          </p:nvPr>
        </p:nvSpPr>
        <p:spPr/>
        <p:txBody>
          <a:bodyPr/>
          <a:lstStyle/>
          <a:p>
            <a:fld id="{9F3FDB9A-666A-4268-A594-D0B5879BB3E8}" type="slidenum">
              <a:rPr lang="es-PE" smtClean="0">
                <a:solidFill>
                  <a:prstClr val="black"/>
                </a:solidFill>
              </a:rPr>
              <a:pPr/>
              <a:t>23</a:t>
            </a:fld>
            <a:endParaRPr lang="es-PE">
              <a:solidFill>
                <a:prstClr val="black"/>
              </a:solidFill>
            </a:endParaRPr>
          </a:p>
        </p:txBody>
      </p:sp>
    </p:spTree>
    <p:extLst>
      <p:ext uri="{BB962C8B-B14F-4D97-AF65-F5344CB8AC3E}">
        <p14:creationId xmlns:p14="http://schemas.microsoft.com/office/powerpoint/2010/main" val="1462934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b="1" dirty="0"/>
              <a:t>Principios de la Ley 29090</a:t>
            </a:r>
          </a:p>
        </p:txBody>
      </p:sp>
      <p:sp>
        <p:nvSpPr>
          <p:cNvPr id="3" name="2 Marcador de contenido"/>
          <p:cNvSpPr>
            <a:spLocks noGrp="1"/>
          </p:cNvSpPr>
          <p:nvPr>
            <p:ph idx="1"/>
          </p:nvPr>
        </p:nvSpPr>
        <p:spPr/>
        <p:txBody>
          <a:bodyPr>
            <a:normAutofit/>
          </a:bodyPr>
          <a:lstStyle/>
          <a:p>
            <a:pPr algn="just"/>
            <a:r>
              <a:rPr lang="es-PE" dirty="0"/>
              <a:t>1. Principio de Unidad: Las normas guardan coherencia y armonía, estableciendo un orden de prelación en su aplicación.</a:t>
            </a:r>
          </a:p>
          <a:p>
            <a:pPr algn="just">
              <a:buNone/>
            </a:pPr>
            <a:r>
              <a:rPr lang="es-PE" dirty="0"/>
              <a:t>	2. Principio de Transparencia.</a:t>
            </a:r>
          </a:p>
          <a:p>
            <a:pPr algn="just"/>
            <a:r>
              <a:rPr lang="es-PE" dirty="0"/>
              <a:t>3. Principio de Participación: Gobierno Nacional, Local y Organizaciones representativas de profesionales.</a:t>
            </a:r>
          </a:p>
          <a:p>
            <a:pPr algn="just"/>
            <a:r>
              <a:rPr lang="es-PE" dirty="0"/>
              <a:t>4. Principio de Subordinación: </a:t>
            </a:r>
            <a:r>
              <a:rPr lang="es-PE" b="1" dirty="0"/>
              <a:t>Prima el interés general sobre el interés particular, a fin de lograr un desarrollo urbano armónico.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050"/>
          <p:cNvSpPr>
            <a:spLocks noGrp="1" noChangeArrowheads="1"/>
          </p:cNvSpPr>
          <p:nvPr>
            <p:ph type="title"/>
          </p:nvPr>
        </p:nvSpPr>
        <p:spPr bwMode="auto">
          <a:xfrm>
            <a:off x="584200" y="626533"/>
            <a:ext cx="10972800" cy="668867"/>
          </a:xfrm>
        </p:spPr>
        <p:txBody>
          <a:bodyPr vert="horz" wrap="square" lIns="121920" tIns="60960" rIns="121920" bIns="60960" numCol="1" rtlCol="0" anchor="t" anchorCtr="0" compatLnSpc="1">
            <a:prstTxWarp prst="textNoShape">
              <a:avLst/>
            </a:prstTxWarp>
            <a:normAutofit fontScale="90000"/>
          </a:bodyPr>
          <a:lstStyle/>
          <a:p>
            <a:pPr eaLnBrk="1" hangingPunct="1">
              <a:defRPr/>
            </a:pPr>
            <a:r>
              <a:rPr lang="es-ES_tradnl" altLang="es-PE" sz="4267" b="1" dirty="0">
                <a:latin typeface="+mn-lt"/>
              </a:rPr>
              <a:t>Titulares </a:t>
            </a:r>
            <a:r>
              <a:rPr lang="es-ES_tradnl" altLang="es-PE" sz="4000" b="1" dirty="0"/>
              <a:t>de</a:t>
            </a:r>
            <a:r>
              <a:rPr lang="es-ES_tradnl" altLang="es-PE" sz="4267" b="1" dirty="0">
                <a:latin typeface="+mn-lt"/>
              </a:rPr>
              <a:t> Derecho a Edificar</a:t>
            </a:r>
            <a:endParaRPr lang="es-ES_tradnl" altLang="es-PE" sz="4267" dirty="0">
              <a:latin typeface="+mn-lt"/>
            </a:endParaRPr>
          </a:p>
        </p:txBody>
      </p:sp>
      <p:sp>
        <p:nvSpPr>
          <p:cNvPr id="176131" name="Rectangle 2051"/>
          <p:cNvSpPr>
            <a:spLocks noGrp="1" noChangeArrowheads="1"/>
          </p:cNvSpPr>
          <p:nvPr>
            <p:ph type="body" idx="1"/>
          </p:nvPr>
        </p:nvSpPr>
        <p:spPr/>
        <p:txBody>
          <a:bodyPr vert="horz" lIns="121920" tIns="60960" rIns="121920" bIns="60960" rtlCol="0" anchor="t">
            <a:normAutofit fontScale="85000" lnSpcReduction="10000"/>
          </a:bodyPr>
          <a:lstStyle/>
          <a:p>
            <a:pPr algn="just">
              <a:buNone/>
            </a:pPr>
            <a:r>
              <a:rPr lang="es-ES_tradnl" altLang="es-PE" dirty="0"/>
              <a:t>	</a:t>
            </a:r>
            <a:r>
              <a:rPr lang="es-ES" dirty="0"/>
              <a:t>Se entiende por administrados a los solicitantes de los procedimientos administrativos regulados en la Ley y en el Reglamento, los cuales pueden ser los propietarios, usufructuarios, superficiarios, concesionarios, titulares de una servidumbre o de una afectación en uso, o quien cuente con derechos ciertos para llevar a cabo obras de habilitación urbana y/o de edificación, respecto del predio materia de la solicitud. El titular de la licencia es cualquier persona natural o jurídica, pública o privada.</a:t>
            </a:r>
          </a:p>
          <a:p>
            <a:pPr algn="just" eaLnBrk="1" hangingPunct="1">
              <a:buFont typeface="Monotype Sorts" pitchFamily="2" charset="2"/>
              <a:buNone/>
            </a:pPr>
            <a:r>
              <a:rPr lang="es-ES_tradnl" altLang="es-PE" b="1" dirty="0"/>
              <a:t>	Art. 3 (3.3.) del Reglamento de Licencias de </a:t>
            </a:r>
            <a:r>
              <a:rPr lang="es-ES_tradnl" altLang="es-PE" b="1" dirty="0" err="1"/>
              <a:t>Hab.</a:t>
            </a:r>
            <a:r>
              <a:rPr lang="es-ES_tradnl" altLang="es-PE" b="1" dirty="0"/>
              <a:t> Urbana y Licencias de Edificación – D.S. 029-2019-VIVIENDA.</a:t>
            </a:r>
          </a:p>
          <a:p>
            <a:pPr algn="just" eaLnBrk="1" hangingPunct="1">
              <a:buFont typeface="Monotype Sorts" pitchFamily="2" charset="2"/>
              <a:buNone/>
            </a:pPr>
            <a:r>
              <a:rPr lang="es-ES_tradnl" altLang="es-PE" b="1" dirty="0"/>
              <a:t>	</a:t>
            </a:r>
          </a:p>
          <a:p>
            <a:pPr algn="just" eaLnBrk="1" hangingPunct="1">
              <a:buFont typeface="Monotype Sorts" pitchFamily="2" charset="2"/>
              <a:buNone/>
            </a:pPr>
            <a:r>
              <a:rPr lang="es-PE" altLang="es-PE" dirty="0"/>
              <a:t> 	</a:t>
            </a:r>
            <a:endParaRPr lang="es-ES_tradnl" altLang="es-PE" dirty="0"/>
          </a:p>
        </p:txBody>
      </p:sp>
    </p:spTree>
    <p:extLst>
      <p:ext uri="{BB962C8B-B14F-4D97-AF65-F5344CB8AC3E}">
        <p14:creationId xmlns:p14="http://schemas.microsoft.com/office/powerpoint/2010/main" val="1610451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bwMode="auto">
          <a:xfrm>
            <a:off x="736601" y="694267"/>
            <a:ext cx="10807700" cy="626533"/>
          </a:xfrm>
          <a:ln>
            <a:miter lim="800000"/>
            <a:headEnd/>
            <a:tailEnd/>
          </a:ln>
        </p:spPr>
        <p:txBody>
          <a:bodyPr vert="horz" wrap="square" lIns="0" tIns="0" rIns="0" bIns="0" numCol="1" rtlCol="0" anchor="ctr" anchorCtr="0" compatLnSpc="1">
            <a:prstTxWarp prst="textNoShape">
              <a:avLst/>
            </a:prstTxWarp>
            <a:normAutofit fontScale="90000"/>
          </a:bodyPr>
          <a:lstStyle/>
          <a:p>
            <a:pPr eaLnBrk="1" hangingPunct="1">
              <a:defRPr/>
            </a:pPr>
            <a:r>
              <a:rPr lang="en-GB" altLang="es-PE" sz="4000" b="1" dirty="0"/>
              <a:t>Definición de Edificación</a:t>
            </a:r>
            <a:br>
              <a:rPr lang="en-GB" altLang="es-PE" sz="4000" b="1" dirty="0"/>
            </a:br>
            <a:endParaRPr lang="en-GB" altLang="es-PE" sz="4000" b="1" dirty="0"/>
          </a:p>
        </p:txBody>
      </p:sp>
      <p:sp>
        <p:nvSpPr>
          <p:cNvPr id="5122" name="Rectangle 2"/>
          <p:cNvSpPr>
            <a:spLocks noGrp="1" noChangeArrowheads="1"/>
          </p:cNvSpPr>
          <p:nvPr>
            <p:ph type="body" idx="1"/>
          </p:nvPr>
        </p:nvSpPr>
        <p:spPr>
          <a:xfrm>
            <a:off x="622300" y="1619251"/>
            <a:ext cx="10651067" cy="3357714"/>
          </a:xfrm>
        </p:spPr>
        <p:txBody>
          <a:bodyPr vert="horz" lIns="91440" tIns="0" rIns="91440" bIns="0" rtlCol="0" anchor="t">
            <a:spAutoFit/>
          </a:bodyPr>
          <a:lstStyle/>
          <a:p>
            <a:pPr algn="just">
              <a:lnSpc>
                <a:spcPct val="86000"/>
              </a:lnSpc>
              <a:buNone/>
              <a:tabLst>
                <a:tab pos="594769" algn="l"/>
                <a:tab pos="1193770" algn="l"/>
                <a:tab pos="1792773" algn="l"/>
                <a:tab pos="2391774" algn="l"/>
                <a:tab pos="2990776" algn="l"/>
                <a:tab pos="3589777" algn="l"/>
                <a:tab pos="4188779" algn="l"/>
                <a:tab pos="4787780" algn="l"/>
                <a:tab pos="5386783" algn="l"/>
                <a:tab pos="5985784" algn="l"/>
                <a:tab pos="6584786" algn="l"/>
                <a:tab pos="7183787" algn="l"/>
                <a:tab pos="7782789" algn="l"/>
                <a:tab pos="8381790" algn="l"/>
                <a:tab pos="8980793" algn="l"/>
                <a:tab pos="9581911" algn="l"/>
                <a:tab pos="10178796" algn="l"/>
                <a:tab pos="10777797" algn="l"/>
                <a:tab pos="11376800" algn="l"/>
                <a:tab pos="11975801" algn="l"/>
              </a:tabLst>
              <a:defRPr/>
            </a:pPr>
            <a:r>
              <a:rPr lang="en-GB" sz="4133" dirty="0"/>
              <a:t>    </a:t>
            </a:r>
          </a:p>
          <a:p>
            <a:pPr algn="just">
              <a:lnSpc>
                <a:spcPct val="86000"/>
              </a:lnSpc>
              <a:buNone/>
              <a:tabLst>
                <a:tab pos="594769" algn="l"/>
                <a:tab pos="1193770" algn="l"/>
                <a:tab pos="1792773" algn="l"/>
                <a:tab pos="2391774" algn="l"/>
                <a:tab pos="2990776" algn="l"/>
                <a:tab pos="3589777" algn="l"/>
                <a:tab pos="4188779" algn="l"/>
                <a:tab pos="4787780" algn="l"/>
                <a:tab pos="5386783" algn="l"/>
                <a:tab pos="5985784" algn="l"/>
                <a:tab pos="6584786" algn="l"/>
                <a:tab pos="7183787" algn="l"/>
                <a:tab pos="7782789" algn="l"/>
                <a:tab pos="8381790" algn="l"/>
                <a:tab pos="8980793" algn="l"/>
                <a:tab pos="9581911" algn="l"/>
                <a:tab pos="10178796" algn="l"/>
                <a:tab pos="10777797" algn="l"/>
                <a:tab pos="11376800" algn="l"/>
                <a:tab pos="11975801" algn="l"/>
              </a:tabLst>
              <a:defRPr/>
            </a:pPr>
            <a:r>
              <a:rPr lang="en-GB" b="1" dirty="0">
                <a:effectLst>
                  <a:outerShdw blurRad="38100" dist="38100" dir="2700000" algn="tl">
                    <a:srgbClr val="C0C0C0"/>
                  </a:outerShdw>
                </a:effectLst>
              </a:rPr>
              <a:t> 	</a:t>
            </a:r>
          </a:p>
          <a:p>
            <a:pPr algn="just">
              <a:lnSpc>
                <a:spcPct val="86000"/>
              </a:lnSpc>
              <a:buNone/>
              <a:tabLst>
                <a:tab pos="594769" algn="l"/>
                <a:tab pos="1193770" algn="l"/>
                <a:tab pos="1792773" algn="l"/>
                <a:tab pos="2391774" algn="l"/>
                <a:tab pos="2990776" algn="l"/>
                <a:tab pos="3589777" algn="l"/>
                <a:tab pos="4188779" algn="l"/>
                <a:tab pos="4787780" algn="l"/>
                <a:tab pos="5386783" algn="l"/>
                <a:tab pos="5985784" algn="l"/>
                <a:tab pos="6584786" algn="l"/>
                <a:tab pos="7183787" algn="l"/>
                <a:tab pos="7782789" algn="l"/>
                <a:tab pos="8381790" algn="l"/>
                <a:tab pos="8980793" algn="l"/>
                <a:tab pos="9581911" algn="l"/>
                <a:tab pos="10178796" algn="l"/>
                <a:tab pos="10777797" algn="l"/>
                <a:tab pos="11376800" algn="l"/>
                <a:tab pos="11975801" algn="l"/>
              </a:tabLst>
              <a:defRPr/>
            </a:pPr>
            <a:endParaRPr lang="en-GB" b="1" dirty="0">
              <a:effectLst>
                <a:outerShdw blurRad="38100" dist="38100" dir="2700000" algn="tl">
                  <a:srgbClr val="C0C0C0"/>
                </a:outerShdw>
              </a:effectLst>
            </a:endParaRPr>
          </a:p>
          <a:p>
            <a:pPr algn="just">
              <a:lnSpc>
                <a:spcPct val="86000"/>
              </a:lnSpc>
              <a:buNone/>
              <a:tabLst>
                <a:tab pos="594769" algn="l"/>
                <a:tab pos="1193770" algn="l"/>
                <a:tab pos="1792773" algn="l"/>
                <a:tab pos="2391774" algn="l"/>
                <a:tab pos="2990776" algn="l"/>
                <a:tab pos="3589777" algn="l"/>
                <a:tab pos="4188779" algn="l"/>
                <a:tab pos="4787780" algn="l"/>
                <a:tab pos="5386783" algn="l"/>
                <a:tab pos="5985784" algn="l"/>
                <a:tab pos="6584786" algn="l"/>
                <a:tab pos="7183787" algn="l"/>
                <a:tab pos="7782789" algn="l"/>
                <a:tab pos="8381790" algn="l"/>
                <a:tab pos="8980793" algn="l"/>
                <a:tab pos="9581911" algn="l"/>
                <a:tab pos="10178796" algn="l"/>
                <a:tab pos="10777797" algn="l"/>
                <a:tab pos="11376800" algn="l"/>
                <a:tab pos="11975801" algn="l"/>
              </a:tabLst>
              <a:defRPr/>
            </a:pPr>
            <a:endParaRPr lang="en-GB" b="1" dirty="0">
              <a:effectLst>
                <a:outerShdw blurRad="38100" dist="38100" dir="2700000" algn="tl">
                  <a:srgbClr val="C0C0C0"/>
                </a:outerShdw>
              </a:effectLst>
            </a:endParaRPr>
          </a:p>
          <a:p>
            <a:pPr algn="just">
              <a:lnSpc>
                <a:spcPct val="86000"/>
              </a:lnSpc>
              <a:buNone/>
              <a:tabLst>
                <a:tab pos="594769" algn="l"/>
                <a:tab pos="1193770" algn="l"/>
                <a:tab pos="1792773" algn="l"/>
                <a:tab pos="2391774" algn="l"/>
                <a:tab pos="2990776" algn="l"/>
                <a:tab pos="3589777" algn="l"/>
                <a:tab pos="4188779" algn="l"/>
                <a:tab pos="4787780" algn="l"/>
                <a:tab pos="5386783" algn="l"/>
                <a:tab pos="5985784" algn="l"/>
                <a:tab pos="6584786" algn="l"/>
                <a:tab pos="7183787" algn="l"/>
                <a:tab pos="7782789" algn="l"/>
                <a:tab pos="8381790" algn="l"/>
                <a:tab pos="8980793" algn="l"/>
                <a:tab pos="9581911" algn="l"/>
                <a:tab pos="10178796" algn="l"/>
                <a:tab pos="10777797" algn="l"/>
                <a:tab pos="11376800" algn="l"/>
                <a:tab pos="11975801" algn="l"/>
              </a:tabLst>
              <a:defRPr/>
            </a:pPr>
            <a:endParaRPr lang="en-GB" b="1" dirty="0">
              <a:effectLst>
                <a:outerShdw blurRad="38100" dist="38100" dir="2700000" algn="tl">
                  <a:srgbClr val="C0C0C0"/>
                </a:outerShdw>
              </a:effectLst>
            </a:endParaRPr>
          </a:p>
          <a:p>
            <a:pPr algn="just">
              <a:lnSpc>
                <a:spcPct val="86000"/>
              </a:lnSpc>
              <a:buNone/>
              <a:tabLst>
                <a:tab pos="594769" algn="l"/>
                <a:tab pos="1193770" algn="l"/>
                <a:tab pos="1792773" algn="l"/>
                <a:tab pos="2391774" algn="l"/>
                <a:tab pos="2990776" algn="l"/>
                <a:tab pos="3589777" algn="l"/>
                <a:tab pos="4188779" algn="l"/>
                <a:tab pos="4787780" algn="l"/>
                <a:tab pos="5386783" algn="l"/>
                <a:tab pos="5985784" algn="l"/>
                <a:tab pos="6584786" algn="l"/>
                <a:tab pos="7183787" algn="l"/>
                <a:tab pos="7782789" algn="l"/>
                <a:tab pos="8381790" algn="l"/>
                <a:tab pos="8980793" algn="l"/>
                <a:tab pos="9581911" algn="l"/>
                <a:tab pos="10178796" algn="l"/>
                <a:tab pos="10777797" algn="l"/>
                <a:tab pos="11376800" algn="l"/>
                <a:tab pos="11975801" algn="l"/>
              </a:tabLst>
              <a:defRPr/>
            </a:pPr>
            <a:endParaRPr lang="es-PE" dirty="0"/>
          </a:p>
          <a:p>
            <a:pPr algn="just">
              <a:lnSpc>
                <a:spcPct val="86000"/>
              </a:lnSpc>
              <a:buNone/>
              <a:tabLst>
                <a:tab pos="594769" algn="l"/>
                <a:tab pos="1193770" algn="l"/>
                <a:tab pos="1792773" algn="l"/>
                <a:tab pos="2391774" algn="l"/>
                <a:tab pos="2990776" algn="l"/>
                <a:tab pos="3589777" algn="l"/>
                <a:tab pos="4188779" algn="l"/>
                <a:tab pos="4787780" algn="l"/>
                <a:tab pos="5386783" algn="l"/>
                <a:tab pos="5985784" algn="l"/>
                <a:tab pos="6584786" algn="l"/>
                <a:tab pos="7183787" algn="l"/>
                <a:tab pos="7782789" algn="l"/>
                <a:tab pos="8381790" algn="l"/>
                <a:tab pos="8980793" algn="l"/>
                <a:tab pos="9581911" algn="l"/>
                <a:tab pos="10178796" algn="l"/>
                <a:tab pos="10777797" algn="l"/>
                <a:tab pos="11376800" algn="l"/>
                <a:tab pos="11975801" algn="l"/>
              </a:tabLst>
              <a:defRPr/>
            </a:pPr>
            <a:r>
              <a:rPr lang="es-PE" dirty="0"/>
              <a:t>	</a:t>
            </a:r>
            <a:endParaRPr lang="en-GB" sz="4133" dirty="0"/>
          </a:p>
        </p:txBody>
      </p:sp>
      <p:grpSp>
        <p:nvGrpSpPr>
          <p:cNvPr id="5" name="TEXTO 1"/>
          <p:cNvGrpSpPr/>
          <p:nvPr/>
        </p:nvGrpSpPr>
        <p:grpSpPr>
          <a:xfrm>
            <a:off x="1032387" y="2153265"/>
            <a:ext cx="10382865" cy="3008669"/>
            <a:chOff x="407368" y="1827822"/>
            <a:chExt cx="3218034" cy="3980805"/>
          </a:xfrm>
        </p:grpSpPr>
        <p:sp>
          <p:nvSpPr>
            <p:cNvPr id="7" name="Rectangle 9"/>
            <p:cNvSpPr/>
            <p:nvPr/>
          </p:nvSpPr>
          <p:spPr>
            <a:xfrm rot="297575">
              <a:off x="530522" y="1827822"/>
              <a:ext cx="3094880" cy="3810448"/>
            </a:xfrm>
            <a:prstGeom prst="rect">
              <a:avLst/>
            </a:prstGeom>
            <a:solidFill>
              <a:schemeClr val="bg1"/>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8" name="Rectangle 10"/>
            <p:cNvSpPr/>
            <p:nvPr/>
          </p:nvSpPr>
          <p:spPr>
            <a:xfrm>
              <a:off x="407368" y="1830809"/>
              <a:ext cx="3094880" cy="3810448"/>
            </a:xfrm>
            <a:prstGeom prst="rect">
              <a:avLst/>
            </a:pr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8900000" scaled="1"/>
              <a:tileRect/>
            </a:gradFill>
            <a:ln w="0">
              <a:noFill/>
              <a:prstDash val="solid"/>
              <a:round/>
              <a:headEnd/>
              <a:tailEnd/>
            </a:ln>
          </p:spPr>
          <p:txBody>
            <a:bodyPr vert="horz" wrap="square" lIns="914400" tIns="91440" rIns="914400" bIns="91440" numCol="1" anchor="ctr" anchorCtr="1"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itchFamily="34" charset="0"/>
                <a:cs typeface="Arial" pitchFamily="34" charset="0"/>
              </a:endParaRPr>
            </a:p>
          </p:txBody>
        </p:sp>
        <p:sp>
          <p:nvSpPr>
            <p:cNvPr id="9" name="Rounded Rectangle 5"/>
            <p:cNvSpPr/>
            <p:nvPr/>
          </p:nvSpPr>
          <p:spPr>
            <a:xfrm>
              <a:off x="746167" y="2324692"/>
              <a:ext cx="2345759" cy="499859"/>
            </a:xfrm>
            <a:prstGeom prst="roundRect">
              <a:avLst>
                <a:gd name="adj" fmla="val 50000"/>
              </a:avLst>
            </a:prstGeom>
            <a:solidFill>
              <a:sysClr val="window" lastClr="FFFFFF"/>
            </a:solidFill>
            <a:ln w="25400" cap="flat" cmpd="sng" algn="ctr">
              <a:noFill/>
              <a:prstDash val="solid"/>
            </a:ln>
            <a:effectLst>
              <a:innerShdw blurRad="38100" dist="50800" dir="16200000">
                <a:prstClr val="black">
                  <a:alpha val="23000"/>
                </a:prstClr>
              </a:inn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lumMod val="85000"/>
                      <a:lumOff val="15000"/>
                    </a:prstClr>
                  </a:solidFill>
                  <a:effectLst/>
                  <a:uLnTx/>
                  <a:uFillTx/>
                  <a:latin typeface="Arial" pitchFamily="34" charset="0"/>
                  <a:ea typeface="+mn-ea"/>
                  <a:cs typeface="Arial" pitchFamily="34" charset="0"/>
                </a:rPr>
                <a:t>Edificación </a:t>
              </a:r>
            </a:p>
          </p:txBody>
        </p:sp>
        <p:sp>
          <p:nvSpPr>
            <p:cNvPr id="10" name="Rectángulo 1"/>
            <p:cNvSpPr/>
            <p:nvPr/>
          </p:nvSpPr>
          <p:spPr>
            <a:xfrm>
              <a:off x="539885" y="3088268"/>
              <a:ext cx="2742298" cy="2720359"/>
            </a:xfrm>
            <a:prstGeom prst="rect">
              <a:avLst/>
            </a:prstGeom>
          </p:spPr>
          <p:txBody>
            <a:bodyPr wrap="square">
              <a:spAutoFit/>
            </a:bodyPr>
            <a:lstStyle/>
            <a:p>
              <a:pPr algn="just"/>
              <a:r>
                <a:rPr lang="es-PE" sz="1600" dirty="0">
                  <a:solidFill>
                    <a:schemeClr val="bg1"/>
                  </a:solidFill>
                </a:rPr>
                <a:t>Es el resultado de construir una obra sobre un predio, que cuente como mínimo con proyecto de habilitación urbana aprobado; y cuyo, destino es albergar al hombre en el desarrollo de sus actividades,. Comprende las instalaciones físicas y complementarias adscritas a ella.</a:t>
              </a:r>
            </a:p>
            <a:p>
              <a:pPr algn="just"/>
              <a:endParaRPr lang="es-PE" sz="1600" dirty="0">
                <a:solidFill>
                  <a:schemeClr val="bg1"/>
                </a:solidFill>
              </a:endParaRPr>
            </a:p>
            <a:p>
              <a:pPr algn="just"/>
              <a:r>
                <a:rPr lang="es-PE" sz="1600" dirty="0">
                  <a:solidFill>
                    <a:schemeClr val="bg1"/>
                  </a:solidFill>
                </a:rPr>
                <a:t>D. </a:t>
              </a:r>
              <a:r>
                <a:rPr lang="es-PE" sz="1600" dirty="0" err="1">
                  <a:solidFill>
                    <a:schemeClr val="bg1"/>
                  </a:solidFill>
                </a:rPr>
                <a:t>Leg</a:t>
              </a:r>
              <a:r>
                <a:rPr lang="es-PE" sz="1600" dirty="0">
                  <a:solidFill>
                    <a:schemeClr val="bg1"/>
                  </a:solidFill>
                </a:rPr>
                <a:t> 1426 (16.9.18)</a:t>
              </a:r>
            </a:p>
          </p:txBody>
        </p:sp>
      </p:grpSp>
    </p:spTree>
    <p:extLst>
      <p:ext uri="{BB962C8B-B14F-4D97-AF65-F5344CB8AC3E}">
        <p14:creationId xmlns:p14="http://schemas.microsoft.com/office/powerpoint/2010/main" val="377518969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uadroTexto 39"/>
          <p:cNvSpPr txBox="1"/>
          <p:nvPr/>
        </p:nvSpPr>
        <p:spPr>
          <a:xfrm>
            <a:off x="0" y="-11179"/>
            <a:ext cx="12191999" cy="800219"/>
          </a:xfrm>
          <a:prstGeom prst="rect">
            <a:avLst/>
          </a:prstGeom>
          <a:solidFill>
            <a:sysClr val="window" lastClr="FFFFFF"/>
          </a:solidFill>
        </p:spPr>
        <p:txBody>
          <a:bodyPr wrap="square" rtlCol="0">
            <a:spAutoFit/>
          </a:bodyPr>
          <a:lstStyle/>
          <a:p>
            <a:pPr algn="r">
              <a:defRPr/>
            </a:pPr>
            <a:endParaRPr lang="es-PE" b="1" kern="0" dirty="0">
              <a:solidFill>
                <a:prstClr val="black"/>
              </a:solidFill>
            </a:endParaRPr>
          </a:p>
          <a:p>
            <a:pPr algn="ctr">
              <a:defRPr/>
            </a:pPr>
            <a:r>
              <a:rPr lang="es-PE" sz="2800" b="1" kern="0" dirty="0"/>
              <a:t>Tipos de obras de edificación </a:t>
            </a:r>
          </a:p>
        </p:txBody>
      </p:sp>
      <p:sp>
        <p:nvSpPr>
          <p:cNvPr id="30" name="Rectángulo 29"/>
          <p:cNvSpPr/>
          <p:nvPr/>
        </p:nvSpPr>
        <p:spPr>
          <a:xfrm>
            <a:off x="5336477" y="3679898"/>
            <a:ext cx="1634551" cy="646331"/>
          </a:xfrm>
          <a:prstGeom prst="rect">
            <a:avLst/>
          </a:prstGeom>
        </p:spPr>
        <p:txBody>
          <a:bodyPr wrap="none">
            <a:spAutoFit/>
          </a:bodyPr>
          <a:lstStyle/>
          <a:p>
            <a:pPr algn="just"/>
            <a:r>
              <a:rPr lang="es-PE" b="1" i="1" kern="0" dirty="0">
                <a:solidFill>
                  <a:srgbClr val="C00000"/>
                </a:solidFill>
              </a:rPr>
              <a:t>Tipos de obras </a:t>
            </a:r>
          </a:p>
          <a:p>
            <a:pPr algn="ctr"/>
            <a:r>
              <a:rPr lang="es-PE" b="1" i="1" kern="0" dirty="0">
                <a:solidFill>
                  <a:srgbClr val="C00000"/>
                </a:solidFill>
              </a:rPr>
              <a:t>de edificación</a:t>
            </a:r>
            <a:endParaRPr lang="es-PE" i="1" dirty="0"/>
          </a:p>
        </p:txBody>
      </p:sp>
      <p:grpSp>
        <p:nvGrpSpPr>
          <p:cNvPr id="3" name="Grupo 2"/>
          <p:cNvGrpSpPr/>
          <p:nvPr/>
        </p:nvGrpSpPr>
        <p:grpSpPr>
          <a:xfrm>
            <a:off x="2135560" y="1764118"/>
            <a:ext cx="3710760" cy="1915779"/>
            <a:chOff x="326872" y="1525334"/>
            <a:chExt cx="3995448" cy="2173674"/>
          </a:xfrm>
        </p:grpSpPr>
        <p:sp>
          <p:nvSpPr>
            <p:cNvPr id="11" name="10 CuadroTexto"/>
            <p:cNvSpPr txBox="1"/>
            <p:nvPr/>
          </p:nvSpPr>
          <p:spPr>
            <a:xfrm rot="2338355" flipH="1">
              <a:off x="2589735" y="2964845"/>
              <a:ext cx="1732585" cy="307777"/>
            </a:xfrm>
            <a:prstGeom prst="rect">
              <a:avLst/>
            </a:prstGeom>
            <a:noFill/>
          </p:spPr>
          <p:txBody>
            <a:bodyPr wrap="square" rtlCol="0">
              <a:spAutoFit/>
            </a:bodyPr>
            <a:lstStyle/>
            <a:p>
              <a:pPr marL="190500" indent="-190500" algn="ctr"/>
              <a:r>
                <a:rPr lang="en-US" sz="1400" i="1" dirty="0">
                  <a:solidFill>
                    <a:schemeClr val="accent4">
                      <a:lumMod val="50000"/>
                    </a:schemeClr>
                  </a:solidFill>
                </a:rPr>
                <a:t>Edificación nueva </a:t>
              </a:r>
              <a:endParaRPr lang="es-PE" sz="1400" i="1" dirty="0">
                <a:solidFill>
                  <a:schemeClr val="accent4">
                    <a:lumMod val="50000"/>
                  </a:schemeClr>
                </a:solidFill>
              </a:endParaRPr>
            </a:p>
          </p:txBody>
        </p:sp>
        <p:pic>
          <p:nvPicPr>
            <p:cNvPr id="18" name="Imagen 17">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872" y="1525334"/>
              <a:ext cx="2444928" cy="203998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cxnSp>
          <p:nvCxnSpPr>
            <p:cNvPr id="33" name="Conector recto de flecha 32"/>
            <p:cNvCxnSpPr/>
            <p:nvPr/>
          </p:nvCxnSpPr>
          <p:spPr>
            <a:xfrm flipH="1" flipV="1">
              <a:off x="2833914" y="2913448"/>
              <a:ext cx="982569" cy="78556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grpSp>
      <p:grpSp>
        <p:nvGrpSpPr>
          <p:cNvPr id="4" name="Grupo 4"/>
          <p:cNvGrpSpPr/>
          <p:nvPr/>
        </p:nvGrpSpPr>
        <p:grpSpPr>
          <a:xfrm>
            <a:off x="1949171" y="3985371"/>
            <a:ext cx="3511420" cy="2055536"/>
            <a:chOff x="305062" y="4110453"/>
            <a:chExt cx="3814757" cy="2486899"/>
          </a:xfrm>
        </p:grpSpPr>
        <p:sp>
          <p:nvSpPr>
            <p:cNvPr id="15" name="14 CuadroTexto"/>
            <p:cNvSpPr txBox="1"/>
            <p:nvPr/>
          </p:nvSpPr>
          <p:spPr>
            <a:xfrm rot="19984817">
              <a:off x="2747295" y="4110453"/>
              <a:ext cx="1372524" cy="307777"/>
            </a:xfrm>
            <a:prstGeom prst="rect">
              <a:avLst/>
            </a:prstGeom>
            <a:noFill/>
          </p:spPr>
          <p:txBody>
            <a:bodyPr wrap="square" rtlCol="0">
              <a:spAutoFit/>
            </a:bodyPr>
            <a:lstStyle/>
            <a:p>
              <a:pPr algn="ctr"/>
              <a:r>
                <a:rPr lang="en-US" sz="1400" i="1" dirty="0">
                  <a:solidFill>
                    <a:schemeClr val="accent3">
                      <a:lumMod val="50000"/>
                    </a:schemeClr>
                  </a:solidFill>
                </a:rPr>
                <a:t>Ampliación</a:t>
              </a:r>
              <a:endParaRPr lang="es-PE" sz="1400" i="1" dirty="0">
                <a:solidFill>
                  <a:schemeClr val="accent3">
                    <a:lumMod val="50000"/>
                  </a:schemeClr>
                </a:solidFill>
              </a:endParaRPr>
            </a:p>
          </p:txBody>
        </p:sp>
        <p:pic>
          <p:nvPicPr>
            <p:cNvPr id="26" name="Imagen 25">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5062" y="4407123"/>
              <a:ext cx="2528852" cy="219022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cxnSp>
          <p:nvCxnSpPr>
            <p:cNvPr id="35" name="Conector recto de flecha 34"/>
            <p:cNvCxnSpPr/>
            <p:nvPr/>
          </p:nvCxnSpPr>
          <p:spPr>
            <a:xfrm flipH="1">
              <a:off x="3100629" y="4242435"/>
              <a:ext cx="759579" cy="389206"/>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grpSp>
      <p:grpSp>
        <p:nvGrpSpPr>
          <p:cNvPr id="5" name="Grupo 5"/>
          <p:cNvGrpSpPr/>
          <p:nvPr/>
        </p:nvGrpSpPr>
        <p:grpSpPr>
          <a:xfrm>
            <a:off x="6840158" y="3968693"/>
            <a:ext cx="3360299" cy="2072214"/>
            <a:chOff x="5316157" y="4069180"/>
            <a:chExt cx="3554700" cy="2496692"/>
          </a:xfrm>
        </p:grpSpPr>
        <p:sp>
          <p:nvSpPr>
            <p:cNvPr id="17" name="16 CuadroTexto"/>
            <p:cNvSpPr txBox="1"/>
            <p:nvPr/>
          </p:nvSpPr>
          <p:spPr>
            <a:xfrm rot="1281387">
              <a:off x="5316157" y="4069180"/>
              <a:ext cx="1130292" cy="369332"/>
            </a:xfrm>
            <a:prstGeom prst="rect">
              <a:avLst/>
            </a:prstGeom>
            <a:noFill/>
          </p:spPr>
          <p:txBody>
            <a:bodyPr wrap="square" rtlCol="0">
              <a:spAutoFit/>
            </a:bodyPr>
            <a:lstStyle/>
            <a:p>
              <a:pPr algn="r"/>
              <a:r>
                <a:rPr lang="en-US" sz="1400" i="1" dirty="0">
                  <a:solidFill>
                    <a:schemeClr val="accent5">
                      <a:lumMod val="50000"/>
                    </a:schemeClr>
                  </a:solidFill>
                </a:rPr>
                <a:t>Demolición</a:t>
              </a:r>
              <a:r>
                <a:rPr lang="en-US" dirty="0"/>
                <a:t> </a:t>
              </a:r>
              <a:endParaRPr lang="es-PE" dirty="0"/>
            </a:p>
          </p:txBody>
        </p:sp>
        <p:pic>
          <p:nvPicPr>
            <p:cNvPr id="22" name="Imagen 21">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58755" y="4437112"/>
              <a:ext cx="2512102" cy="21287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cxnSp>
          <p:nvCxnSpPr>
            <p:cNvPr id="37" name="Conector recto de flecha 36"/>
            <p:cNvCxnSpPr/>
            <p:nvPr/>
          </p:nvCxnSpPr>
          <p:spPr>
            <a:xfrm>
              <a:off x="5328880" y="4264341"/>
              <a:ext cx="1044683" cy="441901"/>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grpSp>
      <p:grpSp>
        <p:nvGrpSpPr>
          <p:cNvPr id="6" name="Grupo 3"/>
          <p:cNvGrpSpPr/>
          <p:nvPr/>
        </p:nvGrpSpPr>
        <p:grpSpPr>
          <a:xfrm>
            <a:off x="6218881" y="1764119"/>
            <a:ext cx="3981576" cy="1915780"/>
            <a:chOff x="4694879" y="1499808"/>
            <a:chExt cx="4129241" cy="2180089"/>
          </a:xfrm>
        </p:grpSpPr>
        <p:sp>
          <p:nvSpPr>
            <p:cNvPr id="16" name="15 CuadroTexto"/>
            <p:cNvSpPr txBox="1"/>
            <p:nvPr/>
          </p:nvSpPr>
          <p:spPr>
            <a:xfrm rot="19535864">
              <a:off x="4694879" y="3058230"/>
              <a:ext cx="1843837" cy="307777"/>
            </a:xfrm>
            <a:prstGeom prst="rect">
              <a:avLst/>
            </a:prstGeom>
            <a:noFill/>
          </p:spPr>
          <p:txBody>
            <a:bodyPr wrap="square" rtlCol="0">
              <a:spAutoFit/>
            </a:bodyPr>
            <a:lstStyle/>
            <a:p>
              <a:pPr algn="ctr"/>
              <a:r>
                <a:rPr lang="en-US" sz="1400" i="1" dirty="0">
                  <a:solidFill>
                    <a:schemeClr val="accent6">
                      <a:lumMod val="50000"/>
                    </a:schemeClr>
                  </a:solidFill>
                </a:rPr>
                <a:t>Remodelación</a:t>
              </a:r>
              <a:endParaRPr lang="es-PE" sz="1400" i="1" dirty="0">
                <a:solidFill>
                  <a:schemeClr val="accent6">
                    <a:lumMod val="50000"/>
                  </a:schemeClr>
                </a:solidFill>
              </a:endParaRPr>
            </a:p>
          </p:txBody>
        </p:sp>
        <p:pic>
          <p:nvPicPr>
            <p:cNvPr id="29" name="Imagen 28">
              <a:hlinkClick r:id="rId5" action="ppaction://hlinksldjump"/>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6308" b="100000" l="154" r="99846">
                          <a14:foregroundMark x1="34462" y1="70000" x2="34462" y2="70000"/>
                          <a14:foregroundMark x1="42923" y1="66308" x2="42923" y2="66308"/>
                          <a14:foregroundMark x1="42923" y1="66000" x2="42923" y2="66000"/>
                          <a14:foregroundMark x1="37231" y1="62615" x2="37231" y2="62615"/>
                          <a14:foregroundMark x1="36769" y1="62308" x2="36462" y2="61231"/>
                          <a14:foregroundMark x1="33385" y1="57231" x2="31231" y2="55538"/>
                          <a14:foregroundMark x1="25692" y1="52000" x2="24923" y2="50769"/>
                          <a14:foregroundMark x1="23846" y1="49538" x2="23846" y2="49538"/>
                          <a14:foregroundMark x1="47231" y1="25385" x2="47231" y2="25385"/>
                          <a14:foregroundMark x1="46308" y1="18462" x2="46308" y2="18462"/>
                          <a14:foregroundMark x1="53231" y1="11846" x2="53231" y2="11846"/>
                          <a14:foregroundMark x1="54000" y1="8154" x2="54000" y2="8154"/>
                          <a14:foregroundMark x1="40154" y1="17385" x2="40154" y2="17385"/>
                          <a14:foregroundMark x1="44923" y1="12154" x2="44923" y2="12154"/>
                          <a14:foregroundMark x1="97692" y1="96923" x2="97692" y2="96923"/>
                          <a14:foregroundMark x1="95385" y1="59538" x2="95385" y2="59538"/>
                          <a14:foregroundMark x1="91692" y1="52462" x2="91692" y2="52462"/>
                          <a14:foregroundMark x1="87692" y1="47692" x2="87692" y2="47692"/>
                          <a14:foregroundMark x1="86154" y1="51231" x2="86154" y2="51231"/>
                          <a14:foregroundMark x1="80923" y1="45231" x2="80923" y2="45231"/>
                          <a14:foregroundMark x1="79846" y1="36923" x2="79846" y2="36923"/>
                          <a14:foregroundMark x1="79385" y1="40462" x2="79385" y2="40462"/>
                          <a14:foregroundMark x1="77538" y1="41231" x2="77538" y2="41231"/>
                          <a14:foregroundMark x1="76769" y1="37692" x2="76769" y2="37692"/>
                          <a14:foregroundMark x1="78308" y1="34000" x2="78308" y2="34000"/>
                          <a14:foregroundMark x1="80154" y1="34923" x2="80154" y2="34923"/>
                          <a14:foregroundMark x1="85692" y1="45692" x2="85692" y2="45692"/>
                          <a14:foregroundMark x1="82615" y1="44923" x2="82615" y2="44923"/>
                          <a14:foregroundMark x1="92154" y1="48769" x2="92154" y2="48769"/>
                          <a14:foregroundMark x1="95077" y1="47538" x2="95077" y2="47538"/>
                          <a14:foregroundMark x1="96154" y1="49692" x2="96154" y2="49692"/>
                          <a14:foregroundMark x1="11846" y1="72308" x2="11846" y2="72308"/>
                          <a14:foregroundMark x1="12308" y1="83846" x2="12308" y2="83846"/>
                          <a14:foregroundMark x1="8308" y1="85846" x2="8308" y2="85846"/>
                          <a14:foregroundMark x1="18615" y1="88154" x2="18615" y2="88154"/>
                          <a14:foregroundMark x1="23385" y1="86615" x2="23385" y2="86615"/>
                          <a14:foregroundMark x1="26615" y1="96154" x2="26615" y2="96154"/>
                          <a14:foregroundMark x1="28462" y1="92154" x2="28462" y2="92154"/>
                          <a14:foregroundMark x1="28923" y1="90154" x2="28923" y2="90154"/>
                          <a14:foregroundMark x1="29231" y1="88923" x2="29692" y2="87077"/>
                          <a14:foregroundMark x1="28923" y1="85077" x2="27385" y2="84615"/>
                          <a14:foregroundMark x1="25692" y1="83077" x2="23846" y2="82154"/>
                          <a14:foregroundMark x1="22615" y1="80923" x2="22615" y2="80923"/>
                          <a14:foregroundMark x1="21846" y1="80154" x2="20154" y2="79846"/>
                          <a14:foregroundMark x1="19846" y1="79538" x2="19846" y2="79538"/>
                          <a14:foregroundMark x1="19846" y1="79538" x2="14308" y2="78154"/>
                          <a14:foregroundMark x1="13846" y1="77846" x2="13846" y2="77846"/>
                          <a14:foregroundMark x1="13846" y1="77846" x2="13846" y2="77846"/>
                          <a14:foregroundMark x1="13846" y1="78154" x2="11846" y2="79846"/>
                          <a14:foregroundMark x1="11077" y1="80154" x2="7538" y2="81538"/>
                          <a14:foregroundMark x1="5846" y1="81846" x2="4923" y2="83385"/>
                          <a14:foregroundMark x1="4615" y1="83538" x2="4615" y2="84615"/>
                          <a14:foregroundMark x1="4615" y1="88615" x2="4615" y2="89385"/>
                          <a14:foregroundMark x1="5077" y1="90154" x2="5077" y2="90154"/>
                          <a14:foregroundMark x1="5385" y1="93385" x2="5385" y2="93385"/>
                          <a14:foregroundMark x1="12615" y1="93692" x2="12615" y2="93692"/>
                          <a14:foregroundMark x1="13846" y1="93385" x2="13846" y2="93385"/>
                          <a14:foregroundMark x1="23846" y1="97077" x2="23846" y2="97077"/>
                          <a14:foregroundMark x1="21231" y1="95692" x2="21231" y2="95692"/>
                          <a14:foregroundMark x1="21231" y1="95692" x2="21231" y2="95692"/>
                          <a14:foregroundMark x1="20923" y1="95385" x2="21692" y2="92615"/>
                          <a14:foregroundMark x1="21692" y1="92615" x2="21692" y2="92615"/>
                          <a14:foregroundMark x1="25846" y1="93077" x2="31231" y2="93692"/>
                          <a14:foregroundMark x1="32000" y1="93692" x2="32000" y2="93692"/>
                          <a14:foregroundMark x1="8923" y1="73077" x2="8923" y2="73077"/>
                          <a14:foregroundMark x1="6923" y1="66308" x2="6923" y2="66308"/>
                          <a14:foregroundMark x1="7385" y1="60462" x2="7385" y2="60462"/>
                          <a14:foregroundMark x1="7385" y1="58308" x2="7385" y2="58308"/>
                          <a14:foregroundMark x1="5538" y1="56308" x2="5538" y2="56308"/>
                          <a14:foregroundMark x1="4615" y1="51538" x2="4615" y2="51538"/>
                          <a14:foregroundMark x1="2923" y1="59538" x2="2923" y2="59538"/>
                          <a14:foregroundMark x1="2154" y1="65077" x2="2154" y2="65077"/>
                          <a14:foregroundMark x1="1385" y1="74615" x2="1385" y2="74615"/>
                          <a14:foregroundMark x1="13692" y1="71538" x2="13692" y2="71538"/>
                          <a14:foregroundMark x1="4615" y1="73077" x2="4615" y2="73077"/>
                          <a14:foregroundMark x1="14615" y1="71846" x2="14615" y2="71846"/>
                          <a14:foregroundMark x1="14923" y1="72769" x2="14923" y2="72769"/>
                          <a14:foregroundMark x1="7077" y1="40769" x2="7077" y2="40769"/>
                          <a14:foregroundMark x1="10923" y1="36154" x2="10923" y2="36154"/>
                          <a14:foregroundMark x1="13385" y1="34000" x2="13385" y2="34000"/>
                          <a14:foregroundMark x1="14615" y1="33385" x2="14615" y2="33385"/>
                          <a14:foregroundMark x1="12615" y1="39538" x2="12615" y2="39538"/>
                          <a14:foregroundMark x1="11692" y1="42000" x2="11385" y2="43231"/>
                          <a14:foregroundMark x1="10308" y1="45692" x2="10308" y2="45692"/>
                          <a14:foregroundMark x1="4308" y1="42000" x2="4308" y2="42000"/>
                          <a14:foregroundMark x1="7385" y1="37692" x2="7385" y2="37692"/>
                          <a14:foregroundMark x1="8154" y1="35692" x2="8154" y2="35692"/>
                          <a14:foregroundMark x1="4308" y1="36769" x2="4308" y2="36769"/>
                          <a14:foregroundMark x1="3385" y1="44462" x2="3385" y2="44462"/>
                          <a14:foregroundMark x1="3385" y1="39231" x2="3385" y2="39231"/>
                          <a14:foregroundMark x1="5538" y1="34769" x2="5538" y2="34769"/>
                          <a14:foregroundMark x1="10615" y1="32923" x2="10615" y2="32923"/>
                          <a14:foregroundMark x1="17077" y1="33692" x2="17077" y2="33692"/>
                          <a14:foregroundMark x1="12615" y1="32462" x2="12615" y2="32462"/>
                        </a14:backgroundRemoval>
                      </a14:imgEffect>
                    </a14:imgLayer>
                  </a14:imgProps>
                </a:ext>
                <a:ext uri="{28A0092B-C50C-407E-A947-70E740481C1C}">
                  <a14:useLocalDpi xmlns:a14="http://schemas.microsoft.com/office/drawing/2010/main" val="0"/>
                </a:ext>
              </a:extLst>
            </a:blip>
            <a:srcRect b="2754"/>
            <a:stretch/>
          </p:blipFill>
          <p:spPr>
            <a:xfrm>
              <a:off x="6373563" y="1499808"/>
              <a:ext cx="2450557" cy="209103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cxnSp>
          <p:nvCxnSpPr>
            <p:cNvPr id="39" name="Conector recto de flecha 38"/>
            <p:cNvCxnSpPr/>
            <p:nvPr/>
          </p:nvCxnSpPr>
          <p:spPr>
            <a:xfrm flipV="1">
              <a:off x="5338718" y="3118733"/>
              <a:ext cx="817458" cy="561164"/>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grpSp>
      <p:sp>
        <p:nvSpPr>
          <p:cNvPr id="7" name="Rectángulo 6"/>
          <p:cNvSpPr/>
          <p:nvPr/>
        </p:nvSpPr>
        <p:spPr>
          <a:xfrm>
            <a:off x="4431212" y="4957061"/>
            <a:ext cx="3371859" cy="738664"/>
          </a:xfrm>
          <a:prstGeom prst="rect">
            <a:avLst/>
          </a:prstGeom>
        </p:spPr>
        <p:txBody>
          <a:bodyPr wrap="square">
            <a:spAutoFit/>
          </a:bodyPr>
          <a:lstStyle/>
          <a:p>
            <a:pPr algn="ctr"/>
            <a:r>
              <a:rPr lang="es-PE" sz="1400" dirty="0">
                <a:solidFill>
                  <a:prstClr val="black"/>
                </a:solidFill>
                <a:latin typeface="Arial" panose="020B0604020202020204" pitchFamily="34" charset="0"/>
              </a:rPr>
              <a:t>Dependerá del tipo de obra que se declare para la verificación de la adecuación con el antecedente registral</a:t>
            </a:r>
            <a:endParaRPr lang="es-PE" sz="2000" dirty="0"/>
          </a:p>
        </p:txBody>
      </p:sp>
      <p:cxnSp>
        <p:nvCxnSpPr>
          <p:cNvPr id="9" name="Conector recto 8"/>
          <p:cNvCxnSpPr/>
          <p:nvPr/>
        </p:nvCxnSpPr>
        <p:spPr>
          <a:xfrm>
            <a:off x="4604931" y="5805264"/>
            <a:ext cx="3152829" cy="0"/>
          </a:xfrm>
          <a:prstGeom prst="line">
            <a:avLst/>
          </a:prstGeo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62801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p:txBody>
          <a:bodyPr>
            <a:normAutofit fontScale="90000"/>
          </a:bodyPr>
          <a:lstStyle/>
          <a:p>
            <a:pPr eaLnBrk="1" hangingPunct="1">
              <a:defRPr/>
            </a:pPr>
            <a:r>
              <a:rPr lang="es-ES_tradnl" altLang="es-PE" b="1" dirty="0">
                <a:latin typeface="Calibri" panose="020F0502020204030204" pitchFamily="34" charset="0"/>
              </a:rPr>
              <a:t>Debemos tener en cuenta los documentos previos</a:t>
            </a:r>
            <a:endParaRPr lang="es-ES_tradnl" altLang="es-PE" dirty="0">
              <a:latin typeface="Calibri" panose="020F0502020204030204" pitchFamily="34" charset="0"/>
            </a:endParaRPr>
          </a:p>
        </p:txBody>
      </p:sp>
      <p:sp>
        <p:nvSpPr>
          <p:cNvPr id="99331" name="Rectangle 1027"/>
          <p:cNvSpPr>
            <a:spLocks noGrp="1"/>
          </p:cNvSpPr>
          <p:nvPr>
            <p:ph type="body" idx="1"/>
          </p:nvPr>
        </p:nvSpPr>
        <p:spPr>
          <a:xfrm>
            <a:off x="431800" y="2530258"/>
            <a:ext cx="11338984" cy="3087376"/>
          </a:xfrm>
        </p:spPr>
        <p:txBody>
          <a:bodyPr>
            <a:normAutofit fontScale="92500" lnSpcReduction="10000"/>
          </a:bodyPr>
          <a:lstStyle/>
          <a:p>
            <a:pPr algn="just" eaLnBrk="1" hangingPunct="1"/>
            <a:r>
              <a:rPr lang="en-GB" altLang="es-PE" sz="3700" dirty="0" err="1"/>
              <a:t>Regulan</a:t>
            </a:r>
            <a:r>
              <a:rPr lang="en-GB" altLang="es-PE" sz="3700" dirty="0"/>
              <a:t> el </a:t>
            </a:r>
            <a:r>
              <a:rPr lang="en-GB" altLang="es-PE" sz="3700" dirty="0" err="1"/>
              <a:t>diseño</a:t>
            </a:r>
            <a:r>
              <a:rPr lang="en-GB" altLang="es-PE" sz="3700" dirty="0"/>
              <a:t> o </a:t>
            </a:r>
            <a:r>
              <a:rPr lang="en-GB" altLang="es-PE" sz="3700" dirty="0" err="1"/>
              <a:t>las</a:t>
            </a:r>
            <a:r>
              <a:rPr lang="en-GB" altLang="es-PE" sz="3700" dirty="0"/>
              <a:t> </a:t>
            </a:r>
            <a:r>
              <a:rPr lang="en-GB" altLang="es-PE" sz="3700" dirty="0" err="1"/>
              <a:t>condiciones</a:t>
            </a:r>
            <a:r>
              <a:rPr lang="en-GB" altLang="es-PE" sz="3700" dirty="0"/>
              <a:t> </a:t>
            </a:r>
            <a:r>
              <a:rPr lang="en-GB" altLang="es-PE" sz="3700" dirty="0" err="1"/>
              <a:t>técnicas</a:t>
            </a:r>
            <a:r>
              <a:rPr lang="en-GB" altLang="es-PE" sz="3700" dirty="0"/>
              <a:t> </a:t>
            </a:r>
            <a:r>
              <a:rPr lang="en-GB" altLang="es-PE" sz="3700" dirty="0" err="1"/>
              <a:t>que</a:t>
            </a:r>
            <a:r>
              <a:rPr lang="en-GB" altLang="es-PE" sz="3700" dirty="0"/>
              <a:t> </a:t>
            </a:r>
            <a:r>
              <a:rPr lang="en-GB" altLang="es-PE" sz="3700" dirty="0" err="1"/>
              <a:t>afectarán</a:t>
            </a:r>
            <a:r>
              <a:rPr lang="en-GB" altLang="es-PE" sz="3700" dirty="0"/>
              <a:t> el </a:t>
            </a:r>
            <a:r>
              <a:rPr lang="en-GB" altLang="es-PE" sz="3700" dirty="0" err="1"/>
              <a:t>proceso</a:t>
            </a:r>
            <a:r>
              <a:rPr lang="en-GB" altLang="es-PE" sz="3700" dirty="0"/>
              <a:t> de </a:t>
            </a:r>
            <a:r>
              <a:rPr lang="en-GB" altLang="es-PE" sz="3700" dirty="0" err="1"/>
              <a:t>edificación</a:t>
            </a:r>
            <a:r>
              <a:rPr lang="en-GB" altLang="es-PE" sz="3700" dirty="0"/>
              <a:t> de un </a:t>
            </a:r>
            <a:r>
              <a:rPr lang="en-GB" altLang="es-PE" sz="3700" dirty="0" err="1"/>
              <a:t>predio</a:t>
            </a:r>
            <a:r>
              <a:rPr lang="en-GB" altLang="es-PE" sz="3700" dirty="0"/>
              <a:t> y </a:t>
            </a:r>
            <a:r>
              <a:rPr lang="en-GB" altLang="es-PE" sz="3700" dirty="0" err="1"/>
              <a:t>que</a:t>
            </a:r>
            <a:r>
              <a:rPr lang="en-GB" altLang="es-PE" sz="3700" dirty="0"/>
              <a:t>, </a:t>
            </a:r>
            <a:r>
              <a:rPr lang="en-GB" altLang="es-PE" sz="3700" dirty="0" err="1"/>
              <a:t>por</a:t>
            </a:r>
            <a:r>
              <a:rPr lang="en-GB" altLang="es-PE" sz="3700" dirty="0"/>
              <a:t> </a:t>
            </a:r>
            <a:r>
              <a:rPr lang="en-GB" altLang="es-PE" sz="3700" dirty="0" err="1"/>
              <a:t>tanto</a:t>
            </a:r>
            <a:r>
              <a:rPr lang="en-GB" altLang="es-PE" sz="3700" dirty="0"/>
              <a:t>, </a:t>
            </a:r>
            <a:r>
              <a:rPr lang="en-GB" altLang="es-PE" sz="3700" dirty="0" err="1"/>
              <a:t>es</a:t>
            </a:r>
            <a:r>
              <a:rPr lang="en-GB" altLang="es-PE" sz="3700" dirty="0"/>
              <a:t> </a:t>
            </a:r>
            <a:r>
              <a:rPr lang="en-GB" altLang="es-PE" sz="3700" dirty="0" err="1"/>
              <a:t>necesario</a:t>
            </a:r>
            <a:r>
              <a:rPr lang="en-GB" altLang="es-PE" sz="3700" dirty="0"/>
              <a:t> </a:t>
            </a:r>
            <a:r>
              <a:rPr lang="en-GB" altLang="es-PE" sz="3700" dirty="0" err="1"/>
              <a:t>recabar</a:t>
            </a:r>
            <a:r>
              <a:rPr lang="en-GB" altLang="es-PE" sz="3700" dirty="0"/>
              <a:t> o </a:t>
            </a:r>
            <a:r>
              <a:rPr lang="en-GB" altLang="es-PE" sz="3700" dirty="0" err="1"/>
              <a:t>tramitar</a:t>
            </a:r>
            <a:r>
              <a:rPr lang="en-GB" altLang="es-PE" sz="3700" dirty="0"/>
              <a:t> ante </a:t>
            </a:r>
            <a:r>
              <a:rPr lang="en-GB" altLang="es-PE" sz="3700" dirty="0" err="1"/>
              <a:t>una</a:t>
            </a:r>
            <a:r>
              <a:rPr lang="en-GB" altLang="es-PE" sz="3700" dirty="0"/>
              <a:t> </a:t>
            </a:r>
            <a:r>
              <a:rPr lang="en-GB" altLang="es-PE" sz="3700" dirty="0" err="1"/>
              <a:t>entidad</a:t>
            </a:r>
            <a:r>
              <a:rPr lang="en-GB" altLang="es-PE" sz="3700" dirty="0"/>
              <a:t>, con </a:t>
            </a:r>
            <a:r>
              <a:rPr lang="en-GB" altLang="es-PE" sz="3700" dirty="0" err="1"/>
              <a:t>anterioridad</a:t>
            </a:r>
            <a:r>
              <a:rPr lang="en-GB" altLang="es-PE" sz="3700" dirty="0"/>
              <a:t> al </a:t>
            </a:r>
            <a:r>
              <a:rPr lang="en-GB" altLang="es-PE" sz="3700" dirty="0" err="1"/>
              <a:t>trámite</a:t>
            </a:r>
            <a:r>
              <a:rPr lang="en-GB" altLang="es-PE" sz="3700" dirty="0"/>
              <a:t> de </a:t>
            </a:r>
            <a:r>
              <a:rPr lang="en-GB" altLang="es-PE" sz="3700" dirty="0" err="1"/>
              <a:t>licencias</a:t>
            </a:r>
            <a:r>
              <a:rPr lang="en-GB" altLang="es-PE" sz="3700" dirty="0"/>
              <a:t> de </a:t>
            </a:r>
            <a:r>
              <a:rPr lang="en-GB" altLang="es-PE" sz="3700" dirty="0" err="1"/>
              <a:t>edificación</a:t>
            </a:r>
            <a:r>
              <a:rPr lang="en-GB" altLang="es-PE" sz="3700" dirty="0"/>
              <a:t>.</a:t>
            </a:r>
            <a:endParaRPr lang="en-GB" altLang="es-PE" dirty="0"/>
          </a:p>
          <a:p>
            <a:pPr algn="just" eaLnBrk="1" hangingPunct="1"/>
            <a:endParaRPr lang="en-GB" altLang="es-PE" sz="2900" dirty="0"/>
          </a:p>
          <a:p>
            <a:pPr algn="just" eaLnBrk="1" hangingPunct="1"/>
            <a:r>
              <a:rPr lang="en-GB" altLang="es-PE" sz="2900" dirty="0"/>
              <a:t>Art. 14 TUO </a:t>
            </a:r>
            <a:r>
              <a:rPr lang="en-GB" altLang="es-PE" sz="2900" dirty="0" err="1"/>
              <a:t>Ley</a:t>
            </a:r>
            <a:r>
              <a:rPr lang="en-GB" altLang="es-PE" sz="2900" dirty="0"/>
              <a:t> 29090</a:t>
            </a:r>
            <a:endParaRPr lang="es-ES_tradnl" altLang="es-PE" sz="2900" dirty="0"/>
          </a:p>
        </p:txBody>
      </p:sp>
      <p:sp>
        <p:nvSpPr>
          <p:cNvPr id="99332" name="3 Marcador de número de diapositiva"/>
          <p:cNvSpPr>
            <a:spLocks noGrp="1"/>
          </p:cNvSpPr>
          <p:nvPr>
            <p:ph type="sldNum" sz="quarter" idx="12"/>
          </p:nvPr>
        </p:nvSpPr>
        <p:spPr bwMode="auto">
          <a:noFill/>
          <a:ln>
            <a:miter lim="800000"/>
            <a:headEnd/>
            <a:tailEnd/>
          </a:ln>
        </p:spPr>
        <p:txBody>
          <a:bodyPr/>
          <a:lstStyle/>
          <a:p>
            <a:fld id="{A331AD92-7391-4FA1-8DCB-6632765E6940}" type="slidenum">
              <a:rPr lang="es-ES" altLang="es-PE">
                <a:solidFill>
                  <a:srgbClr val="CF5716"/>
                </a:solidFill>
                <a:latin typeface="Tahoma" pitchFamily="34" charset="0"/>
              </a:rPr>
              <a:pPr/>
              <a:t>7</a:t>
            </a:fld>
            <a:endParaRPr lang="es-ES" altLang="es-PE">
              <a:solidFill>
                <a:srgbClr val="CF5716"/>
              </a:solidFill>
              <a:latin typeface="Tahoma" pitchFamily="34" charset="0"/>
            </a:endParaRPr>
          </a:p>
        </p:txBody>
      </p:sp>
      <p:sp>
        <p:nvSpPr>
          <p:cNvPr id="51205" name="4 Marcador de pie de página"/>
          <p:cNvSpPr>
            <a:spLocks noGrp="1"/>
          </p:cNvSpPr>
          <p:nvPr>
            <p:ph type="ftr" sz="quarter" idx="11"/>
          </p:nvPr>
        </p:nvSpPr>
        <p:spPr bwMode="auto">
          <a:xfrm>
            <a:off x="406400" y="6411385"/>
            <a:ext cx="6553200" cy="366183"/>
          </a:xfrm>
        </p:spPr>
        <p:txBody>
          <a:bodyPr wrap="square" lIns="121917" tIns="60958" rIns="121917" bIns="60958" numCol="1" anchor="t" anchorCtr="0" compatLnSpc="1">
            <a:prstTxWarp prst="textNoShape">
              <a:avLst/>
            </a:prstTxWarp>
          </a:bodyPr>
          <a:lstStyle>
            <a:lvl1pPr>
              <a:defRPr>
                <a:solidFill>
                  <a:schemeClr val="tx1"/>
                </a:solidFill>
                <a:latin typeface="Tahoma" panose="020B0604030504040204" pitchFamily="34" charset="0"/>
                <a:cs typeface="Lucida Sans Unicode" panose="020B0602030504020204" pitchFamily="34" charset="0"/>
              </a:defRPr>
            </a:lvl1pPr>
            <a:lvl2pPr marL="990575" indent="-380990">
              <a:defRPr>
                <a:solidFill>
                  <a:schemeClr val="tx1"/>
                </a:solidFill>
                <a:latin typeface="Tahoma" panose="020B0604030504040204" pitchFamily="34" charset="0"/>
                <a:cs typeface="Lucida Sans Unicode" panose="020B0602030504020204" pitchFamily="34" charset="0"/>
              </a:defRPr>
            </a:lvl2pPr>
            <a:lvl3pPr marL="1523962" indent="-304792">
              <a:defRPr>
                <a:solidFill>
                  <a:schemeClr val="tx1"/>
                </a:solidFill>
                <a:latin typeface="Tahoma" panose="020B0604030504040204" pitchFamily="34" charset="0"/>
                <a:cs typeface="Lucida Sans Unicode" panose="020B0602030504020204" pitchFamily="34" charset="0"/>
              </a:defRPr>
            </a:lvl3pPr>
            <a:lvl4pPr marL="2133547" indent="-304792">
              <a:defRPr>
                <a:solidFill>
                  <a:schemeClr val="tx1"/>
                </a:solidFill>
                <a:latin typeface="Tahoma" panose="020B0604030504040204" pitchFamily="34" charset="0"/>
                <a:cs typeface="Lucida Sans Unicode" panose="020B0602030504020204" pitchFamily="34" charset="0"/>
              </a:defRPr>
            </a:lvl4pPr>
            <a:lvl5pPr marL="2743131" indent="-304792">
              <a:defRPr>
                <a:solidFill>
                  <a:schemeClr val="tx1"/>
                </a:solidFill>
                <a:latin typeface="Tahoma" panose="020B0604030504040204" pitchFamily="34" charset="0"/>
                <a:cs typeface="Lucida Sans Unicode" panose="020B0602030504020204" pitchFamily="34" charset="0"/>
              </a:defRPr>
            </a:lvl5pPr>
            <a:lvl6pPr marL="3352716" indent="-304792" defTabSz="599002" eaLnBrk="0" fontAlgn="base" hangingPunct="0">
              <a:spcBef>
                <a:spcPct val="0"/>
              </a:spcBef>
              <a:spcAft>
                <a:spcPct val="0"/>
              </a:spcAft>
              <a:defRPr>
                <a:solidFill>
                  <a:schemeClr val="tx1"/>
                </a:solidFill>
                <a:latin typeface="Tahoma" panose="020B0604030504040204" pitchFamily="34" charset="0"/>
                <a:cs typeface="Lucida Sans Unicode" panose="020B0602030504020204" pitchFamily="34" charset="0"/>
              </a:defRPr>
            </a:lvl6pPr>
            <a:lvl7pPr marL="3962301" indent="-304792" defTabSz="599002" eaLnBrk="0" fontAlgn="base" hangingPunct="0">
              <a:spcBef>
                <a:spcPct val="0"/>
              </a:spcBef>
              <a:spcAft>
                <a:spcPct val="0"/>
              </a:spcAft>
              <a:defRPr>
                <a:solidFill>
                  <a:schemeClr val="tx1"/>
                </a:solidFill>
                <a:latin typeface="Tahoma" panose="020B0604030504040204" pitchFamily="34" charset="0"/>
                <a:cs typeface="Lucida Sans Unicode" panose="020B0602030504020204" pitchFamily="34" charset="0"/>
              </a:defRPr>
            </a:lvl7pPr>
            <a:lvl8pPr marL="4571886" indent="-304792" defTabSz="599002" eaLnBrk="0" fontAlgn="base" hangingPunct="0">
              <a:spcBef>
                <a:spcPct val="0"/>
              </a:spcBef>
              <a:spcAft>
                <a:spcPct val="0"/>
              </a:spcAft>
              <a:defRPr>
                <a:solidFill>
                  <a:schemeClr val="tx1"/>
                </a:solidFill>
                <a:latin typeface="Tahoma" panose="020B0604030504040204" pitchFamily="34" charset="0"/>
                <a:cs typeface="Lucida Sans Unicode" panose="020B0602030504020204" pitchFamily="34" charset="0"/>
              </a:defRPr>
            </a:lvl8pPr>
            <a:lvl9pPr marL="5181470" indent="-304792" defTabSz="599002" eaLnBrk="0" fontAlgn="base" hangingPunct="0">
              <a:spcBef>
                <a:spcPct val="0"/>
              </a:spcBef>
              <a:spcAft>
                <a:spcPct val="0"/>
              </a:spcAft>
              <a:defRPr>
                <a:solidFill>
                  <a:schemeClr val="tx1"/>
                </a:solidFill>
                <a:latin typeface="Tahoma" panose="020B0604030504040204" pitchFamily="34" charset="0"/>
                <a:cs typeface="Lucida Sans Unicode" panose="020B0602030504020204" pitchFamily="34" charset="0"/>
              </a:defRPr>
            </a:lvl9pPr>
          </a:lstStyle>
          <a:p>
            <a:pPr>
              <a:defRPr/>
            </a:pPr>
            <a:endParaRPr lang="es-ES" altLang="en-US">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541867" y="645584"/>
            <a:ext cx="11042651" cy="311149"/>
          </a:xfrm>
        </p:spPr>
        <p:txBody>
          <a:bodyPr lIns="0" tIns="0" rIns="0" bIns="0" anchor="ctr">
            <a:spAutoFit/>
          </a:bodyPr>
          <a:lstStyle/>
          <a:p>
            <a:pPr marL="461422" indent="-461422">
              <a:lnSpc>
                <a:spcPct val="84000"/>
              </a:lnSpc>
              <a:tabLst>
                <a:tab pos="461422" algn="l"/>
                <a:tab pos="1058307" algn="l"/>
                <a:tab pos="1657309" algn="l"/>
                <a:tab pos="2256310" algn="l"/>
                <a:tab pos="2855313" algn="l"/>
                <a:tab pos="3454314" algn="l"/>
                <a:tab pos="4053316" algn="l"/>
                <a:tab pos="4652317" algn="l"/>
                <a:tab pos="5251319" algn="l"/>
                <a:tab pos="5850320" algn="l"/>
                <a:tab pos="6449323" algn="l"/>
                <a:tab pos="7048324" algn="l"/>
                <a:tab pos="7647326" algn="l"/>
                <a:tab pos="8246327" algn="l"/>
                <a:tab pos="8845330" algn="l"/>
                <a:tab pos="9444331" algn="l"/>
                <a:tab pos="10043333" algn="l"/>
                <a:tab pos="10642334" algn="l"/>
                <a:tab pos="11241336" algn="l"/>
                <a:tab pos="11840337" algn="l"/>
                <a:tab pos="12439340" algn="l"/>
              </a:tabLst>
              <a:defRPr/>
            </a:pPr>
            <a:r>
              <a:rPr lang="en-GB" altLang="es-PE" sz="2400" b="1" dirty="0">
                <a:latin typeface="Calibri" panose="020F0502020204030204" pitchFamily="34" charset="0"/>
              </a:rPr>
              <a:t>Efectos de la inscripción de los documentos previos</a:t>
            </a:r>
          </a:p>
        </p:txBody>
      </p:sp>
      <p:sp>
        <p:nvSpPr>
          <p:cNvPr id="100355" name="Rectangle 2"/>
          <p:cNvSpPr>
            <a:spLocks noGrp="1"/>
          </p:cNvSpPr>
          <p:nvPr>
            <p:ph type="body" idx="1"/>
          </p:nvPr>
        </p:nvSpPr>
        <p:spPr>
          <a:xfrm>
            <a:off x="914400" y="1981200"/>
            <a:ext cx="10346267" cy="4321183"/>
          </a:xfrm>
        </p:spPr>
        <p:txBody>
          <a:bodyPr tIns="0" bIns="0">
            <a:spAutoFit/>
          </a:bodyPr>
          <a:lstStyle/>
          <a:p>
            <a:pPr marL="654034" indent="-563019" algn="just">
              <a:buClr>
                <a:srgbClr val="99284C"/>
              </a:buClr>
              <a:buNone/>
              <a:tabLst>
                <a:tab pos="810664" algn="l"/>
                <a:tab pos="1409665" algn="l"/>
                <a:tab pos="2008667" algn="l"/>
                <a:tab pos="2607668" algn="l"/>
                <a:tab pos="3206670" algn="l"/>
                <a:tab pos="3805672" algn="l"/>
                <a:tab pos="4404674" algn="l"/>
                <a:tab pos="5003675" algn="l"/>
                <a:tab pos="5602677" algn="l"/>
                <a:tab pos="6201678" algn="l"/>
                <a:tab pos="6800681" algn="l"/>
                <a:tab pos="7399682" algn="l"/>
                <a:tab pos="7998684" algn="l"/>
                <a:tab pos="8597685" algn="l"/>
                <a:tab pos="9196687" algn="l"/>
                <a:tab pos="9797806" algn="l"/>
                <a:tab pos="10394691" algn="l"/>
                <a:tab pos="10993692" algn="l"/>
                <a:tab pos="11592694" algn="l"/>
                <a:tab pos="12191695" algn="l"/>
              </a:tabLst>
            </a:pPr>
            <a:r>
              <a:rPr lang="en-GB" altLang="es-PE" sz="3700" dirty="0"/>
              <a:t>	</a:t>
            </a:r>
            <a:r>
              <a:rPr lang="en-GB" altLang="es-PE" sz="2800" dirty="0"/>
              <a:t>Los </a:t>
            </a:r>
            <a:r>
              <a:rPr lang="en-GB" altLang="es-PE" sz="2800" dirty="0" err="1"/>
              <a:t>Registros</a:t>
            </a:r>
            <a:r>
              <a:rPr lang="en-GB" altLang="es-PE" sz="2800" dirty="0"/>
              <a:t> </a:t>
            </a:r>
            <a:r>
              <a:rPr lang="en-GB" altLang="es-PE" sz="2800" dirty="0" err="1"/>
              <a:t>Públicos</a:t>
            </a:r>
            <a:r>
              <a:rPr lang="en-GB" altLang="es-PE" sz="2800" dirty="0"/>
              <a:t> </a:t>
            </a:r>
            <a:r>
              <a:rPr lang="en-GB" altLang="es-PE" sz="2800" dirty="0" err="1"/>
              <a:t>inscribirán</a:t>
            </a:r>
            <a:r>
              <a:rPr lang="en-GB" altLang="es-PE" sz="2800" dirty="0"/>
              <a:t>, a </a:t>
            </a:r>
            <a:r>
              <a:rPr lang="en-GB" altLang="es-PE" sz="2800" dirty="0" err="1"/>
              <a:t>solicitud</a:t>
            </a:r>
            <a:r>
              <a:rPr lang="en-GB" altLang="es-PE" sz="2800" dirty="0"/>
              <a:t> del </a:t>
            </a:r>
            <a:r>
              <a:rPr lang="en-GB" altLang="es-PE" sz="2800" dirty="0" err="1"/>
              <a:t>propietario</a:t>
            </a:r>
            <a:r>
              <a:rPr lang="en-GB" altLang="es-PE" sz="2800" dirty="0"/>
              <a:t>, </a:t>
            </a:r>
            <a:r>
              <a:rPr lang="en-GB" altLang="es-PE" sz="2800" dirty="0" err="1"/>
              <a:t>cualquiera</a:t>
            </a:r>
            <a:r>
              <a:rPr lang="en-GB" altLang="es-PE" sz="2800" dirty="0"/>
              <a:t> de los </a:t>
            </a:r>
            <a:r>
              <a:rPr lang="en-GB" altLang="es-PE" sz="2800" dirty="0" err="1"/>
              <a:t>documentos</a:t>
            </a:r>
            <a:r>
              <a:rPr lang="en-GB" altLang="es-PE" sz="2800" dirty="0"/>
              <a:t> </a:t>
            </a:r>
            <a:r>
              <a:rPr lang="en-GB" altLang="es-PE" sz="2800" dirty="0" err="1"/>
              <a:t>establecidos</a:t>
            </a:r>
            <a:r>
              <a:rPr lang="en-GB" altLang="es-PE" sz="2800" dirty="0"/>
              <a:t> en el </a:t>
            </a:r>
            <a:r>
              <a:rPr lang="en-GB" altLang="es-PE" sz="2800" dirty="0" err="1"/>
              <a:t>presente</a:t>
            </a:r>
            <a:r>
              <a:rPr lang="en-GB" altLang="es-PE" sz="2800" dirty="0"/>
              <a:t> </a:t>
            </a:r>
            <a:r>
              <a:rPr lang="en-GB" altLang="es-PE" sz="2800" dirty="0" err="1"/>
              <a:t>artículo</a:t>
            </a:r>
            <a:r>
              <a:rPr lang="en-GB" altLang="es-PE" sz="2800" dirty="0"/>
              <a:t>, </a:t>
            </a:r>
            <a:r>
              <a:rPr lang="en-GB" altLang="es-PE" sz="2800" b="1" dirty="0" err="1"/>
              <a:t>para</a:t>
            </a:r>
            <a:r>
              <a:rPr lang="en-GB" altLang="es-PE" sz="2800" b="1" dirty="0"/>
              <a:t> </a:t>
            </a:r>
            <a:r>
              <a:rPr lang="en-GB" altLang="es-PE" sz="2800" b="1" dirty="0" err="1"/>
              <a:t>su</a:t>
            </a:r>
            <a:r>
              <a:rPr lang="en-GB" altLang="es-PE" sz="2800" b="1" dirty="0"/>
              <a:t> </a:t>
            </a:r>
            <a:r>
              <a:rPr lang="en-GB" altLang="es-PE" sz="2800" b="1" dirty="0" err="1"/>
              <a:t>respectiva</a:t>
            </a:r>
            <a:r>
              <a:rPr lang="en-GB" altLang="es-PE" sz="2800" b="1" dirty="0"/>
              <a:t> </a:t>
            </a:r>
            <a:r>
              <a:rPr lang="en-GB" altLang="es-PE" sz="2800" b="1" dirty="0" err="1"/>
              <a:t>publicidad</a:t>
            </a:r>
            <a:r>
              <a:rPr lang="en-GB" altLang="es-PE" sz="2800" b="1" dirty="0"/>
              <a:t>. </a:t>
            </a:r>
            <a:r>
              <a:rPr lang="en-GB" altLang="es-PE" sz="2800" dirty="0"/>
              <a:t>El </a:t>
            </a:r>
            <a:r>
              <a:rPr lang="en-GB" altLang="es-PE" sz="2800" dirty="0" err="1"/>
              <a:t>contenido</a:t>
            </a:r>
            <a:r>
              <a:rPr lang="en-GB" altLang="es-PE" sz="2800" dirty="0"/>
              <a:t> del </a:t>
            </a:r>
            <a:r>
              <a:rPr lang="en-GB" altLang="es-PE" sz="2800" dirty="0" err="1"/>
              <a:t>asiento</a:t>
            </a:r>
            <a:r>
              <a:rPr lang="en-GB" altLang="es-PE" sz="2800" dirty="0"/>
              <a:t> de </a:t>
            </a:r>
            <a:r>
              <a:rPr lang="en-GB" altLang="es-PE" sz="2800" dirty="0" err="1"/>
              <a:t>inscripción</a:t>
            </a:r>
            <a:r>
              <a:rPr lang="en-GB" altLang="es-PE" sz="2800" dirty="0"/>
              <a:t> </a:t>
            </a:r>
            <a:r>
              <a:rPr lang="en-GB" altLang="es-PE" sz="2800" dirty="0" err="1"/>
              <a:t>debe</a:t>
            </a:r>
            <a:r>
              <a:rPr lang="en-GB" altLang="es-PE" sz="2800" dirty="0"/>
              <a:t> </a:t>
            </a:r>
            <a:r>
              <a:rPr lang="en-GB" altLang="es-PE" sz="2800" dirty="0" err="1"/>
              <a:t>resaltar</a:t>
            </a:r>
            <a:r>
              <a:rPr lang="en-GB" altLang="es-PE" sz="2800" dirty="0"/>
              <a:t> </a:t>
            </a:r>
            <a:r>
              <a:rPr lang="en-GB" altLang="es-PE" sz="2800" dirty="0" err="1"/>
              <a:t>las</a:t>
            </a:r>
            <a:r>
              <a:rPr lang="en-GB" altLang="es-PE" sz="2800" dirty="0"/>
              <a:t> </a:t>
            </a:r>
            <a:r>
              <a:rPr lang="en-GB" altLang="es-PE" sz="2800" dirty="0" err="1"/>
              <a:t>condiciones</a:t>
            </a:r>
            <a:r>
              <a:rPr lang="en-GB" altLang="es-PE" sz="2800" dirty="0"/>
              <a:t> </a:t>
            </a:r>
            <a:r>
              <a:rPr lang="en-GB" altLang="es-PE" sz="2800" dirty="0" err="1"/>
              <a:t>establecidas</a:t>
            </a:r>
            <a:r>
              <a:rPr lang="en-GB" altLang="es-PE" sz="2800" dirty="0"/>
              <a:t> </a:t>
            </a:r>
            <a:r>
              <a:rPr lang="en-GB" altLang="es-PE" sz="2800" dirty="0" err="1"/>
              <a:t>para</a:t>
            </a:r>
            <a:r>
              <a:rPr lang="en-GB" altLang="es-PE" sz="2800" dirty="0"/>
              <a:t> el </a:t>
            </a:r>
            <a:r>
              <a:rPr lang="en-GB" altLang="es-PE" sz="2800" dirty="0" err="1"/>
              <a:t>aprovechamiento</a:t>
            </a:r>
            <a:r>
              <a:rPr lang="en-GB" altLang="es-PE" sz="2800" dirty="0"/>
              <a:t> del </a:t>
            </a:r>
            <a:r>
              <a:rPr lang="en-GB" altLang="es-PE" sz="2800" dirty="0" err="1"/>
              <a:t>predio</a:t>
            </a:r>
            <a:r>
              <a:rPr lang="en-GB" altLang="es-PE" sz="2800" dirty="0"/>
              <a:t>,</a:t>
            </a:r>
            <a:r>
              <a:rPr lang="en-GB" altLang="es-PE" sz="2800" b="1" dirty="0"/>
              <a:t> </a:t>
            </a:r>
            <a:r>
              <a:rPr lang="en-GB" altLang="es-PE" sz="2800" b="1" dirty="0" err="1"/>
              <a:t>por</a:t>
            </a:r>
            <a:r>
              <a:rPr lang="en-GB" altLang="es-PE" sz="2800" b="1" dirty="0"/>
              <a:t> lo </a:t>
            </a:r>
            <a:r>
              <a:rPr lang="en-GB" altLang="es-PE" sz="2800" b="1" dirty="0" err="1"/>
              <a:t>que</a:t>
            </a:r>
            <a:r>
              <a:rPr lang="en-GB" altLang="es-PE" sz="2800" b="1" dirty="0"/>
              <a:t> </a:t>
            </a:r>
            <a:r>
              <a:rPr lang="en-GB" altLang="es-PE" sz="2800" b="1" dirty="0" err="1"/>
              <a:t>éste</a:t>
            </a:r>
            <a:r>
              <a:rPr lang="en-GB" altLang="es-PE" sz="2800" b="1" dirty="0"/>
              <a:t> </a:t>
            </a:r>
            <a:r>
              <a:rPr lang="en-GB" altLang="es-PE" sz="2800" b="1" dirty="0" err="1"/>
              <a:t>será</a:t>
            </a:r>
            <a:r>
              <a:rPr lang="en-GB" altLang="es-PE" sz="2800" b="1" dirty="0"/>
              <a:t> </a:t>
            </a:r>
            <a:r>
              <a:rPr lang="en-GB" altLang="es-PE" sz="2800" b="1" dirty="0" err="1"/>
              <a:t>oponible</a:t>
            </a:r>
            <a:r>
              <a:rPr lang="en-GB" altLang="es-PE" sz="2800" b="1" dirty="0"/>
              <a:t> </a:t>
            </a:r>
            <a:r>
              <a:rPr lang="en-GB" altLang="es-PE" sz="2800" b="1" dirty="0" err="1"/>
              <a:t>frente</a:t>
            </a:r>
            <a:r>
              <a:rPr lang="en-GB" altLang="es-PE" sz="2800" b="1" dirty="0"/>
              <a:t> a </a:t>
            </a:r>
            <a:r>
              <a:rPr lang="en-GB" altLang="es-PE" sz="2800" b="1" dirty="0" err="1"/>
              <a:t>terceros</a:t>
            </a:r>
            <a:r>
              <a:rPr lang="en-GB" altLang="es-PE" sz="2800" b="1" dirty="0"/>
              <a:t>.</a:t>
            </a:r>
          </a:p>
          <a:p>
            <a:pPr marL="654034" indent="-563019" algn="just">
              <a:buClr>
                <a:srgbClr val="99284C"/>
              </a:buClr>
              <a:buNone/>
              <a:tabLst>
                <a:tab pos="810664" algn="l"/>
                <a:tab pos="1409665" algn="l"/>
                <a:tab pos="2008667" algn="l"/>
                <a:tab pos="2607668" algn="l"/>
                <a:tab pos="3206670" algn="l"/>
                <a:tab pos="3805672" algn="l"/>
                <a:tab pos="4404674" algn="l"/>
                <a:tab pos="5003675" algn="l"/>
                <a:tab pos="5602677" algn="l"/>
                <a:tab pos="6201678" algn="l"/>
                <a:tab pos="6800681" algn="l"/>
                <a:tab pos="7399682" algn="l"/>
                <a:tab pos="7998684" algn="l"/>
                <a:tab pos="8597685" algn="l"/>
                <a:tab pos="9196687" algn="l"/>
                <a:tab pos="9797806" algn="l"/>
                <a:tab pos="10394691" algn="l"/>
                <a:tab pos="10993692" algn="l"/>
                <a:tab pos="11592694" algn="l"/>
                <a:tab pos="12191695" algn="l"/>
              </a:tabLst>
            </a:pPr>
            <a:r>
              <a:rPr lang="en-GB" altLang="es-PE" sz="2800" b="1" dirty="0"/>
              <a:t>	</a:t>
            </a:r>
          </a:p>
          <a:p>
            <a:pPr marL="654034" indent="-563019" algn="just">
              <a:buClr>
                <a:srgbClr val="99284C"/>
              </a:buClr>
              <a:buNone/>
              <a:tabLst>
                <a:tab pos="810664" algn="l"/>
                <a:tab pos="1409665" algn="l"/>
                <a:tab pos="2008667" algn="l"/>
                <a:tab pos="2607668" algn="l"/>
                <a:tab pos="3206670" algn="l"/>
                <a:tab pos="3805672" algn="l"/>
                <a:tab pos="4404674" algn="l"/>
                <a:tab pos="5003675" algn="l"/>
                <a:tab pos="5602677" algn="l"/>
                <a:tab pos="6201678" algn="l"/>
                <a:tab pos="6800681" algn="l"/>
                <a:tab pos="7399682" algn="l"/>
                <a:tab pos="7998684" algn="l"/>
                <a:tab pos="8597685" algn="l"/>
                <a:tab pos="9196687" algn="l"/>
                <a:tab pos="9797806" algn="l"/>
                <a:tab pos="10394691" algn="l"/>
                <a:tab pos="10993692" algn="l"/>
                <a:tab pos="11592694" algn="l"/>
                <a:tab pos="12191695" algn="l"/>
              </a:tabLst>
            </a:pPr>
            <a:r>
              <a:rPr lang="en-GB" altLang="es-PE" sz="2800" b="1" dirty="0"/>
              <a:t>	</a:t>
            </a:r>
            <a:r>
              <a:rPr lang="en-GB" altLang="es-PE" sz="2800" dirty="0"/>
              <a:t>Art. 14 TUO </a:t>
            </a:r>
            <a:r>
              <a:rPr lang="en-GB" altLang="es-PE" sz="2800" dirty="0" err="1"/>
              <a:t>Ley</a:t>
            </a:r>
            <a:r>
              <a:rPr lang="en-GB" altLang="es-PE" sz="2800" dirty="0"/>
              <a:t> 29090</a:t>
            </a:r>
            <a:endParaRPr lang="en-GB" altLang="es-PE" sz="2800" b="1" dirty="0"/>
          </a:p>
          <a:p>
            <a:pPr lvl="2">
              <a:tabLst>
                <a:tab pos="810664" algn="l"/>
                <a:tab pos="1409665" algn="l"/>
                <a:tab pos="2008667" algn="l"/>
                <a:tab pos="2607668" algn="l"/>
                <a:tab pos="3206670" algn="l"/>
                <a:tab pos="3805672" algn="l"/>
                <a:tab pos="4404674" algn="l"/>
                <a:tab pos="5003675" algn="l"/>
                <a:tab pos="5602677" algn="l"/>
                <a:tab pos="6201678" algn="l"/>
                <a:tab pos="6800681" algn="l"/>
                <a:tab pos="7399682" algn="l"/>
                <a:tab pos="7998684" algn="l"/>
                <a:tab pos="8597685" algn="l"/>
                <a:tab pos="9196687" algn="l"/>
                <a:tab pos="9797806" algn="l"/>
                <a:tab pos="10394691" algn="l"/>
                <a:tab pos="10993692" algn="l"/>
                <a:tab pos="11592694" algn="l"/>
                <a:tab pos="12191695" algn="l"/>
              </a:tabLst>
            </a:pPr>
            <a:r>
              <a:rPr lang="en-GB" altLang="es-PE" dirty="0"/>
              <a:t> </a:t>
            </a:r>
          </a:p>
        </p:txBody>
      </p:sp>
      <p:sp>
        <p:nvSpPr>
          <p:cNvPr id="100356" name="3 Marcador de número de diapositiva"/>
          <p:cNvSpPr>
            <a:spLocks noGrp="1"/>
          </p:cNvSpPr>
          <p:nvPr>
            <p:ph type="sldNum" sz="quarter" idx="12"/>
          </p:nvPr>
        </p:nvSpPr>
        <p:spPr bwMode="auto">
          <a:noFill/>
          <a:ln>
            <a:miter lim="800000"/>
            <a:headEnd/>
            <a:tailEnd/>
          </a:ln>
        </p:spPr>
        <p:txBody>
          <a:bodyPr/>
          <a:lstStyle/>
          <a:p>
            <a:fld id="{24534F23-31D1-483D-8C3D-7CAD2A72F455}" type="slidenum">
              <a:rPr lang="es-ES" altLang="es-PE">
                <a:solidFill>
                  <a:srgbClr val="CF5716"/>
                </a:solidFill>
                <a:latin typeface="Tahoma" pitchFamily="34" charset="0"/>
              </a:rPr>
              <a:pPr/>
              <a:t>8</a:t>
            </a:fld>
            <a:endParaRPr lang="es-ES" altLang="es-PE">
              <a:solidFill>
                <a:srgbClr val="CF5716"/>
              </a:solidFill>
              <a:latin typeface="Tahoma" pitchFamily="34" charset="0"/>
            </a:endParaRPr>
          </a:p>
        </p:txBody>
      </p:sp>
      <p:sp>
        <p:nvSpPr>
          <p:cNvPr id="52229" name="4 Marcador de pie de página"/>
          <p:cNvSpPr>
            <a:spLocks noGrp="1"/>
          </p:cNvSpPr>
          <p:nvPr>
            <p:ph type="ftr" sz="quarter" idx="11"/>
          </p:nvPr>
        </p:nvSpPr>
        <p:spPr bwMode="auto">
          <a:xfrm>
            <a:off x="406400" y="6411385"/>
            <a:ext cx="5977467" cy="366183"/>
          </a:xfrm>
        </p:spPr>
        <p:txBody>
          <a:bodyPr wrap="square" lIns="121917" tIns="60958" rIns="121917" bIns="60958" numCol="1" anchor="t" anchorCtr="0" compatLnSpc="1">
            <a:prstTxWarp prst="textNoShape">
              <a:avLst/>
            </a:prstTxWarp>
          </a:bodyPr>
          <a:lstStyle>
            <a:lvl1pPr>
              <a:defRPr>
                <a:solidFill>
                  <a:schemeClr val="tx1"/>
                </a:solidFill>
                <a:latin typeface="Tahoma" panose="020B0604030504040204" pitchFamily="34" charset="0"/>
                <a:cs typeface="Lucida Sans Unicode" panose="020B0602030504020204" pitchFamily="34" charset="0"/>
              </a:defRPr>
            </a:lvl1pPr>
            <a:lvl2pPr marL="990575" indent="-380990">
              <a:defRPr>
                <a:solidFill>
                  <a:schemeClr val="tx1"/>
                </a:solidFill>
                <a:latin typeface="Tahoma" panose="020B0604030504040204" pitchFamily="34" charset="0"/>
                <a:cs typeface="Lucida Sans Unicode" panose="020B0602030504020204" pitchFamily="34" charset="0"/>
              </a:defRPr>
            </a:lvl2pPr>
            <a:lvl3pPr marL="1523962" indent="-304792">
              <a:defRPr>
                <a:solidFill>
                  <a:schemeClr val="tx1"/>
                </a:solidFill>
                <a:latin typeface="Tahoma" panose="020B0604030504040204" pitchFamily="34" charset="0"/>
                <a:cs typeface="Lucida Sans Unicode" panose="020B0602030504020204" pitchFamily="34" charset="0"/>
              </a:defRPr>
            </a:lvl3pPr>
            <a:lvl4pPr marL="2133547" indent="-304792">
              <a:defRPr>
                <a:solidFill>
                  <a:schemeClr val="tx1"/>
                </a:solidFill>
                <a:latin typeface="Tahoma" panose="020B0604030504040204" pitchFamily="34" charset="0"/>
                <a:cs typeface="Lucida Sans Unicode" panose="020B0602030504020204" pitchFamily="34" charset="0"/>
              </a:defRPr>
            </a:lvl4pPr>
            <a:lvl5pPr marL="2743131" indent="-304792">
              <a:defRPr>
                <a:solidFill>
                  <a:schemeClr val="tx1"/>
                </a:solidFill>
                <a:latin typeface="Tahoma" panose="020B0604030504040204" pitchFamily="34" charset="0"/>
                <a:cs typeface="Lucida Sans Unicode" panose="020B0602030504020204" pitchFamily="34" charset="0"/>
              </a:defRPr>
            </a:lvl5pPr>
            <a:lvl6pPr marL="3352716" indent="-304792" defTabSz="599002" eaLnBrk="0" fontAlgn="base" hangingPunct="0">
              <a:spcBef>
                <a:spcPct val="0"/>
              </a:spcBef>
              <a:spcAft>
                <a:spcPct val="0"/>
              </a:spcAft>
              <a:defRPr>
                <a:solidFill>
                  <a:schemeClr val="tx1"/>
                </a:solidFill>
                <a:latin typeface="Tahoma" panose="020B0604030504040204" pitchFamily="34" charset="0"/>
                <a:cs typeface="Lucida Sans Unicode" panose="020B0602030504020204" pitchFamily="34" charset="0"/>
              </a:defRPr>
            </a:lvl6pPr>
            <a:lvl7pPr marL="3962301" indent="-304792" defTabSz="599002" eaLnBrk="0" fontAlgn="base" hangingPunct="0">
              <a:spcBef>
                <a:spcPct val="0"/>
              </a:spcBef>
              <a:spcAft>
                <a:spcPct val="0"/>
              </a:spcAft>
              <a:defRPr>
                <a:solidFill>
                  <a:schemeClr val="tx1"/>
                </a:solidFill>
                <a:latin typeface="Tahoma" panose="020B0604030504040204" pitchFamily="34" charset="0"/>
                <a:cs typeface="Lucida Sans Unicode" panose="020B0602030504020204" pitchFamily="34" charset="0"/>
              </a:defRPr>
            </a:lvl7pPr>
            <a:lvl8pPr marL="4571886" indent="-304792" defTabSz="599002" eaLnBrk="0" fontAlgn="base" hangingPunct="0">
              <a:spcBef>
                <a:spcPct val="0"/>
              </a:spcBef>
              <a:spcAft>
                <a:spcPct val="0"/>
              </a:spcAft>
              <a:defRPr>
                <a:solidFill>
                  <a:schemeClr val="tx1"/>
                </a:solidFill>
                <a:latin typeface="Tahoma" panose="020B0604030504040204" pitchFamily="34" charset="0"/>
                <a:cs typeface="Lucida Sans Unicode" panose="020B0602030504020204" pitchFamily="34" charset="0"/>
              </a:defRPr>
            </a:lvl8pPr>
            <a:lvl9pPr marL="5181470" indent="-304792" defTabSz="599002" eaLnBrk="0" fontAlgn="base" hangingPunct="0">
              <a:spcBef>
                <a:spcPct val="0"/>
              </a:spcBef>
              <a:spcAft>
                <a:spcPct val="0"/>
              </a:spcAft>
              <a:defRPr>
                <a:solidFill>
                  <a:schemeClr val="tx1"/>
                </a:solidFill>
                <a:latin typeface="Tahoma" panose="020B0604030504040204" pitchFamily="34" charset="0"/>
                <a:cs typeface="Lucida Sans Unicode" panose="020B0602030504020204" pitchFamily="34" charset="0"/>
              </a:defRPr>
            </a:lvl9pPr>
          </a:lstStyle>
          <a:p>
            <a:pPr>
              <a:defRPr/>
            </a:pPr>
            <a:endParaRPr lang="es-ES" altLang="en-US">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573618" y="-282101"/>
            <a:ext cx="11044767" cy="1686039"/>
          </a:xfrm>
        </p:spPr>
        <p:txBody>
          <a:bodyPr lIns="0" tIns="0" rIns="0" bIns="0" anchor="ctr">
            <a:spAutoFit/>
          </a:bodyPr>
          <a:lstStyle/>
          <a:p>
            <a:pPr>
              <a:lnSpc>
                <a:spcPct val="83000"/>
              </a:lnSpc>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br>
              <a:rPr lang="en-GB" altLang="es-PE" b="1" dirty="0">
                <a:latin typeface="Calibri" panose="020F0502020204030204" pitchFamily="34" charset="0"/>
              </a:rPr>
            </a:br>
            <a:br>
              <a:rPr lang="en-GB" altLang="es-PE" b="1" dirty="0">
                <a:latin typeface="Calibri" panose="020F0502020204030204" pitchFamily="34" charset="0"/>
              </a:rPr>
            </a:br>
            <a:r>
              <a:rPr lang="en-GB" altLang="es-PE" b="1" dirty="0" err="1">
                <a:latin typeface="Calibri" panose="020F0502020204030204" pitchFamily="34" charset="0"/>
              </a:rPr>
              <a:t>Licencia</a:t>
            </a:r>
            <a:r>
              <a:rPr lang="en-GB" altLang="es-PE" b="1" dirty="0">
                <a:latin typeface="Calibri" panose="020F0502020204030204" pitchFamily="34" charset="0"/>
              </a:rPr>
              <a:t> de edificación</a:t>
            </a:r>
          </a:p>
        </p:txBody>
      </p:sp>
      <p:sp>
        <p:nvSpPr>
          <p:cNvPr id="103427" name="Rectangle 2"/>
          <p:cNvSpPr>
            <a:spLocks noGrp="1"/>
          </p:cNvSpPr>
          <p:nvPr>
            <p:ph type="body" idx="1"/>
          </p:nvPr>
        </p:nvSpPr>
        <p:spPr>
          <a:xfrm>
            <a:off x="719667" y="1773767"/>
            <a:ext cx="10449984" cy="3444661"/>
          </a:xfrm>
        </p:spPr>
        <p:txBody>
          <a:bodyPr tIns="0" bIns="0">
            <a:spAutoFit/>
          </a:bodyPr>
          <a:lstStyle/>
          <a:p>
            <a:pPr marL="442373" indent="-442373" algn="just">
              <a:lnSpc>
                <a:spcPct val="85000"/>
              </a:lnSpc>
              <a:buClr>
                <a:srgbClr val="EEC85E"/>
              </a:buClr>
              <a:buNone/>
              <a:tabLst>
                <a:tab pos="599002" algn="l"/>
                <a:tab pos="1198003" algn="l"/>
                <a:tab pos="1797006" algn="l"/>
                <a:tab pos="2396007" algn="l"/>
                <a:tab pos="2995009" algn="l"/>
                <a:tab pos="3594010" algn="l"/>
                <a:tab pos="4193013" algn="l"/>
                <a:tab pos="4792014" algn="l"/>
                <a:tab pos="5391016" algn="l"/>
                <a:tab pos="5990017" algn="l"/>
                <a:tab pos="6589019" algn="l"/>
                <a:tab pos="7188020" algn="l"/>
                <a:tab pos="7787023" algn="l"/>
                <a:tab pos="8386024" algn="l"/>
                <a:tab pos="8985026" algn="l"/>
                <a:tab pos="9586144" algn="l"/>
                <a:tab pos="10183029" algn="l"/>
                <a:tab pos="10782030" algn="l"/>
                <a:tab pos="11381033" algn="l"/>
                <a:tab pos="11980034" algn="l"/>
              </a:tabLst>
            </a:pPr>
            <a:r>
              <a:rPr lang="en-GB" altLang="es-PE" dirty="0"/>
              <a:t>	</a:t>
            </a:r>
            <a:r>
              <a:rPr lang="en-GB" altLang="es-PE" sz="2600" dirty="0"/>
              <a:t>La </a:t>
            </a:r>
            <a:r>
              <a:rPr lang="en-GB" altLang="es-PE" sz="2600" dirty="0" err="1"/>
              <a:t>licencia</a:t>
            </a:r>
            <a:r>
              <a:rPr lang="en-GB" altLang="es-PE" sz="2600" dirty="0"/>
              <a:t> de </a:t>
            </a:r>
            <a:r>
              <a:rPr lang="en-GB" altLang="es-PE" sz="2600" dirty="0" err="1"/>
              <a:t>edificación</a:t>
            </a:r>
            <a:r>
              <a:rPr lang="en-GB" altLang="es-PE" sz="2600" dirty="0"/>
              <a:t> </a:t>
            </a:r>
            <a:r>
              <a:rPr lang="en-GB" altLang="es-PE" sz="2600" dirty="0" err="1"/>
              <a:t>constituye</a:t>
            </a:r>
            <a:r>
              <a:rPr lang="en-GB" altLang="es-PE" sz="2600" dirty="0"/>
              <a:t> un </a:t>
            </a:r>
            <a:r>
              <a:rPr lang="en-GB" altLang="es-PE" sz="2600" dirty="0" err="1"/>
              <a:t>acto</a:t>
            </a:r>
            <a:r>
              <a:rPr lang="en-GB" altLang="es-PE" sz="2600" dirty="0"/>
              <a:t> </a:t>
            </a:r>
            <a:r>
              <a:rPr lang="en-GB" altLang="es-PE" sz="2600" dirty="0" err="1"/>
              <a:t>administrativo</a:t>
            </a:r>
            <a:r>
              <a:rPr lang="en-GB" altLang="es-PE" sz="2600" dirty="0"/>
              <a:t> </a:t>
            </a:r>
            <a:r>
              <a:rPr lang="en-GB" altLang="es-PE" sz="2600" dirty="0" err="1"/>
              <a:t>mediante</a:t>
            </a:r>
            <a:r>
              <a:rPr lang="en-GB" altLang="es-PE" sz="2600" dirty="0"/>
              <a:t> el </a:t>
            </a:r>
            <a:r>
              <a:rPr lang="en-GB" altLang="es-PE" sz="2600" dirty="0" err="1"/>
              <a:t>cual</a:t>
            </a:r>
            <a:r>
              <a:rPr lang="en-GB" altLang="es-PE" sz="2600" dirty="0"/>
              <a:t> </a:t>
            </a:r>
            <a:r>
              <a:rPr lang="en-GB" altLang="es-PE" sz="2600" dirty="0" err="1"/>
              <a:t>las</a:t>
            </a:r>
            <a:r>
              <a:rPr lang="en-GB" altLang="es-PE" sz="2600" dirty="0"/>
              <a:t> </a:t>
            </a:r>
            <a:r>
              <a:rPr lang="en-GB" altLang="es-PE" sz="2600" dirty="0" err="1"/>
              <a:t>municipalidades</a:t>
            </a:r>
            <a:r>
              <a:rPr lang="en-GB" altLang="es-PE" sz="2600" dirty="0"/>
              <a:t> </a:t>
            </a:r>
            <a:r>
              <a:rPr lang="en-GB" altLang="es-PE" sz="2600" dirty="0" err="1"/>
              <a:t>otorgan</a:t>
            </a:r>
            <a:r>
              <a:rPr lang="en-GB" altLang="es-PE" sz="2600" dirty="0"/>
              <a:t> </a:t>
            </a:r>
            <a:r>
              <a:rPr lang="en-GB" altLang="es-PE" sz="2600" dirty="0" err="1"/>
              <a:t>autorización</a:t>
            </a:r>
            <a:r>
              <a:rPr lang="en-GB" altLang="es-PE" sz="2600" dirty="0"/>
              <a:t> </a:t>
            </a:r>
            <a:r>
              <a:rPr lang="en-GB" altLang="es-PE" sz="2600" dirty="0" err="1"/>
              <a:t>para</a:t>
            </a:r>
            <a:r>
              <a:rPr lang="en-GB" altLang="es-PE" sz="2600" dirty="0"/>
              <a:t> la </a:t>
            </a:r>
            <a:r>
              <a:rPr lang="en-GB" altLang="es-PE" sz="2600" dirty="0" err="1"/>
              <a:t>ejecución</a:t>
            </a:r>
            <a:r>
              <a:rPr lang="en-GB" altLang="es-PE" sz="2600" dirty="0"/>
              <a:t> de </a:t>
            </a:r>
            <a:r>
              <a:rPr lang="en-GB" altLang="es-PE" sz="2600" dirty="0" err="1"/>
              <a:t>obras</a:t>
            </a:r>
            <a:r>
              <a:rPr lang="en-GB" altLang="es-PE" sz="2600" dirty="0"/>
              <a:t> de </a:t>
            </a:r>
            <a:r>
              <a:rPr lang="en-GB" altLang="es-PE" sz="2600" dirty="0" err="1"/>
              <a:t>edificación</a:t>
            </a:r>
            <a:r>
              <a:rPr lang="en-GB" altLang="es-PE" sz="2600" dirty="0"/>
              <a:t>.</a:t>
            </a:r>
          </a:p>
          <a:p>
            <a:pPr marL="442373" indent="-442373" algn="just">
              <a:lnSpc>
                <a:spcPct val="85000"/>
              </a:lnSpc>
              <a:buClr>
                <a:srgbClr val="EEC85E"/>
              </a:buClr>
              <a:buNone/>
              <a:tabLst>
                <a:tab pos="599002" algn="l"/>
                <a:tab pos="1198003" algn="l"/>
                <a:tab pos="1797006" algn="l"/>
                <a:tab pos="2396007" algn="l"/>
                <a:tab pos="2995009" algn="l"/>
                <a:tab pos="3594010" algn="l"/>
                <a:tab pos="4193013" algn="l"/>
                <a:tab pos="4792014" algn="l"/>
                <a:tab pos="5391016" algn="l"/>
                <a:tab pos="5990017" algn="l"/>
                <a:tab pos="6589019" algn="l"/>
                <a:tab pos="7188020" algn="l"/>
                <a:tab pos="7787023" algn="l"/>
                <a:tab pos="8386024" algn="l"/>
                <a:tab pos="8985026" algn="l"/>
                <a:tab pos="9586144" algn="l"/>
                <a:tab pos="10183029" algn="l"/>
                <a:tab pos="10782030" algn="l"/>
                <a:tab pos="11381033" algn="l"/>
                <a:tab pos="11980034" algn="l"/>
              </a:tabLst>
            </a:pPr>
            <a:endParaRPr lang="en-GB" altLang="es-PE" sz="2600" dirty="0"/>
          </a:p>
          <a:p>
            <a:pPr marL="442373" indent="-442373" algn="just">
              <a:lnSpc>
                <a:spcPct val="85000"/>
              </a:lnSpc>
              <a:buClr>
                <a:srgbClr val="EEC85E"/>
              </a:buClr>
              <a:buNone/>
              <a:tabLst>
                <a:tab pos="599002" algn="l"/>
                <a:tab pos="1198003" algn="l"/>
                <a:tab pos="1797006" algn="l"/>
                <a:tab pos="2396007" algn="l"/>
                <a:tab pos="2995009" algn="l"/>
                <a:tab pos="3594010" algn="l"/>
                <a:tab pos="4193013" algn="l"/>
                <a:tab pos="4792014" algn="l"/>
                <a:tab pos="5391016" algn="l"/>
                <a:tab pos="5990017" algn="l"/>
                <a:tab pos="6589019" algn="l"/>
                <a:tab pos="7188020" algn="l"/>
                <a:tab pos="7787023" algn="l"/>
                <a:tab pos="8386024" algn="l"/>
                <a:tab pos="8985026" algn="l"/>
                <a:tab pos="9586144" algn="l"/>
                <a:tab pos="10183029" algn="l"/>
                <a:tab pos="10782030" algn="l"/>
                <a:tab pos="11381033" algn="l"/>
                <a:tab pos="11980034" algn="l"/>
              </a:tabLst>
            </a:pPr>
            <a:r>
              <a:rPr lang="en-GB" altLang="es-PE" sz="2600" dirty="0"/>
              <a:t>	Las </a:t>
            </a:r>
            <a:r>
              <a:rPr lang="en-GB" altLang="es-PE" sz="2600" dirty="0" err="1"/>
              <a:t>licencias</a:t>
            </a:r>
            <a:r>
              <a:rPr lang="en-GB" altLang="es-PE" sz="2600" dirty="0"/>
              <a:t> </a:t>
            </a:r>
            <a:r>
              <a:rPr lang="en-GB" altLang="es-PE" sz="2600" dirty="0" err="1"/>
              <a:t>podrán</a:t>
            </a:r>
            <a:r>
              <a:rPr lang="en-GB" altLang="es-PE" sz="2600" dirty="0"/>
              <a:t> ser </a:t>
            </a:r>
            <a:r>
              <a:rPr lang="en-GB" altLang="es-PE" sz="2600" dirty="0" err="1"/>
              <a:t>objeto</a:t>
            </a:r>
            <a:r>
              <a:rPr lang="en-GB" altLang="es-PE" sz="2600" dirty="0"/>
              <a:t> de </a:t>
            </a:r>
            <a:r>
              <a:rPr lang="en-GB" altLang="es-PE" sz="2600" dirty="0" err="1"/>
              <a:t>prórroga</a:t>
            </a:r>
            <a:r>
              <a:rPr lang="en-GB" altLang="es-PE" sz="2600" dirty="0"/>
              <a:t> y </a:t>
            </a:r>
            <a:r>
              <a:rPr lang="en-GB" altLang="es-PE" sz="2600" dirty="0" err="1">
                <a:solidFill>
                  <a:srgbClr val="FF0000"/>
                </a:solidFill>
              </a:rPr>
              <a:t>revalidación</a:t>
            </a:r>
            <a:r>
              <a:rPr lang="en-GB" altLang="es-PE" sz="2600" dirty="0">
                <a:solidFill>
                  <a:srgbClr val="FF0000"/>
                </a:solidFill>
              </a:rPr>
              <a:t>,</a:t>
            </a:r>
            <a:r>
              <a:rPr lang="en-GB" altLang="es-PE" sz="2600" dirty="0"/>
              <a:t> </a:t>
            </a:r>
            <a:r>
              <a:rPr lang="en-GB" altLang="es-PE" sz="2600" dirty="0" err="1"/>
              <a:t>así</a:t>
            </a:r>
            <a:r>
              <a:rPr lang="en-GB" altLang="es-PE" sz="2600" dirty="0"/>
              <a:t> </a:t>
            </a:r>
            <a:r>
              <a:rPr lang="en-GB" altLang="es-PE" sz="2600" dirty="0" err="1"/>
              <a:t>mismo</a:t>
            </a:r>
            <a:r>
              <a:rPr lang="en-GB" altLang="es-PE" sz="2600" dirty="0"/>
              <a:t> de </a:t>
            </a:r>
            <a:r>
              <a:rPr lang="en-GB" altLang="es-PE" sz="2600" dirty="0" err="1"/>
              <a:t>desistimiento</a:t>
            </a:r>
            <a:r>
              <a:rPr lang="en-GB" altLang="es-PE" sz="2600" dirty="0"/>
              <a:t> de </a:t>
            </a:r>
            <a:r>
              <a:rPr lang="en-GB" altLang="es-PE" sz="2600" dirty="0" err="1"/>
              <a:t>manera</a:t>
            </a:r>
            <a:r>
              <a:rPr lang="en-GB" altLang="es-PE" sz="2600" dirty="0"/>
              <a:t> </a:t>
            </a:r>
            <a:r>
              <a:rPr lang="en-GB" altLang="es-PE" sz="2600" dirty="0" err="1"/>
              <a:t>expresa</a:t>
            </a:r>
            <a:r>
              <a:rPr lang="en-GB" altLang="es-PE" sz="2600" dirty="0"/>
              <a:t> y a </a:t>
            </a:r>
            <a:r>
              <a:rPr lang="en-GB" altLang="es-PE" sz="2600" dirty="0" err="1"/>
              <a:t>solicitud</a:t>
            </a:r>
            <a:r>
              <a:rPr lang="en-GB" altLang="es-PE" sz="2600" dirty="0"/>
              <a:t> del </a:t>
            </a:r>
            <a:r>
              <a:rPr lang="en-GB" altLang="es-PE" sz="2600" dirty="0" err="1"/>
              <a:t>interesado</a:t>
            </a:r>
            <a:r>
              <a:rPr lang="en-GB" altLang="es-PE" sz="2600" dirty="0"/>
              <a:t>.</a:t>
            </a:r>
          </a:p>
          <a:p>
            <a:pPr marL="442373" indent="-442373" algn="just">
              <a:lnSpc>
                <a:spcPct val="97000"/>
              </a:lnSpc>
              <a:buClr>
                <a:srgbClr val="EEC85E"/>
              </a:buClr>
              <a:buNone/>
              <a:tabLst>
                <a:tab pos="599002" algn="l"/>
                <a:tab pos="1198003" algn="l"/>
                <a:tab pos="1797006" algn="l"/>
                <a:tab pos="2396007" algn="l"/>
                <a:tab pos="2995009" algn="l"/>
                <a:tab pos="3594010" algn="l"/>
                <a:tab pos="4193013" algn="l"/>
                <a:tab pos="4792014" algn="l"/>
                <a:tab pos="5391016" algn="l"/>
                <a:tab pos="5990017" algn="l"/>
                <a:tab pos="6589019" algn="l"/>
                <a:tab pos="7188020" algn="l"/>
                <a:tab pos="7787023" algn="l"/>
                <a:tab pos="8386024" algn="l"/>
                <a:tab pos="8985026" algn="l"/>
                <a:tab pos="9586144" algn="l"/>
                <a:tab pos="10183029" algn="l"/>
                <a:tab pos="10782030" algn="l"/>
                <a:tab pos="11381033" algn="l"/>
                <a:tab pos="11980034" algn="l"/>
              </a:tabLst>
            </a:pPr>
            <a:endParaRPr lang="en-GB" altLang="es-PE" sz="2600" b="1" dirty="0"/>
          </a:p>
          <a:p>
            <a:pPr marL="442373" indent="-442373" algn="just">
              <a:lnSpc>
                <a:spcPct val="97000"/>
              </a:lnSpc>
              <a:buClr>
                <a:srgbClr val="EEC85E"/>
              </a:buClr>
              <a:buNone/>
              <a:tabLst>
                <a:tab pos="599002" algn="l"/>
                <a:tab pos="1198003" algn="l"/>
                <a:tab pos="1797006" algn="l"/>
                <a:tab pos="2396007" algn="l"/>
                <a:tab pos="2995009" algn="l"/>
                <a:tab pos="3594010" algn="l"/>
                <a:tab pos="4193013" algn="l"/>
                <a:tab pos="4792014" algn="l"/>
                <a:tab pos="5391016" algn="l"/>
                <a:tab pos="5990017" algn="l"/>
                <a:tab pos="6589019" algn="l"/>
                <a:tab pos="7188020" algn="l"/>
                <a:tab pos="7787023" algn="l"/>
                <a:tab pos="8386024" algn="l"/>
                <a:tab pos="8985026" algn="l"/>
                <a:tab pos="9586144" algn="l"/>
                <a:tab pos="10183029" algn="l"/>
                <a:tab pos="10782030" algn="l"/>
                <a:tab pos="11381033" algn="l"/>
                <a:tab pos="11980034" algn="l"/>
              </a:tabLst>
            </a:pPr>
            <a:r>
              <a:rPr lang="en-GB" altLang="es-PE" sz="2600" b="1" dirty="0"/>
              <a:t>	</a:t>
            </a:r>
            <a:r>
              <a:rPr lang="en-GB" altLang="es-PE" sz="2600" dirty="0" err="1"/>
              <a:t>Artículo</a:t>
            </a:r>
            <a:r>
              <a:rPr lang="en-GB" altLang="es-PE" sz="2600" dirty="0"/>
              <a:t> 7 </a:t>
            </a:r>
            <a:r>
              <a:rPr lang="en-GB" altLang="es-PE" sz="2600" dirty="0" err="1"/>
              <a:t>Ley</a:t>
            </a:r>
            <a:r>
              <a:rPr lang="en-GB" altLang="es-PE" sz="2600" dirty="0"/>
              <a:t> 29090 </a:t>
            </a:r>
            <a:r>
              <a:rPr lang="en-GB" altLang="es-PE" sz="2600" dirty="0" err="1"/>
              <a:t>modificado</a:t>
            </a:r>
            <a:r>
              <a:rPr lang="en-GB" altLang="es-PE" sz="2600" dirty="0"/>
              <a:t> </a:t>
            </a:r>
            <a:r>
              <a:rPr lang="en-GB" altLang="es-PE" sz="2600" dirty="0" err="1"/>
              <a:t>por</a:t>
            </a:r>
            <a:r>
              <a:rPr lang="en-GB" altLang="es-PE" sz="2600" dirty="0"/>
              <a:t> D. Leg. 1426</a:t>
            </a:r>
          </a:p>
        </p:txBody>
      </p:sp>
      <p:sp>
        <p:nvSpPr>
          <p:cNvPr id="103428" name="3 Marcador de número de diapositiva"/>
          <p:cNvSpPr>
            <a:spLocks noGrp="1"/>
          </p:cNvSpPr>
          <p:nvPr>
            <p:ph type="sldNum" sz="quarter" idx="12"/>
          </p:nvPr>
        </p:nvSpPr>
        <p:spPr bwMode="auto">
          <a:noFill/>
          <a:ln>
            <a:miter lim="800000"/>
            <a:headEnd/>
            <a:tailEnd/>
          </a:ln>
        </p:spPr>
        <p:txBody>
          <a:bodyPr/>
          <a:lstStyle/>
          <a:p>
            <a:fld id="{E4FCC403-045B-44A7-84FD-A8B745BF849A}" type="slidenum">
              <a:rPr lang="es-ES" altLang="es-PE">
                <a:solidFill>
                  <a:srgbClr val="CF5716"/>
                </a:solidFill>
                <a:latin typeface="Tahoma" pitchFamily="34" charset="0"/>
              </a:rPr>
              <a:pPr/>
              <a:t>9</a:t>
            </a:fld>
            <a:endParaRPr lang="es-ES" altLang="es-PE">
              <a:solidFill>
                <a:srgbClr val="CF5716"/>
              </a:solidFill>
              <a:latin typeface="Tahoma" pitchFamily="34" charset="0"/>
            </a:endParaRPr>
          </a:p>
        </p:txBody>
      </p:sp>
      <p:sp>
        <p:nvSpPr>
          <p:cNvPr id="55301" name="4 Marcador de pie de página"/>
          <p:cNvSpPr>
            <a:spLocks noGrp="1"/>
          </p:cNvSpPr>
          <p:nvPr>
            <p:ph type="ftr" sz="quarter" idx="11"/>
          </p:nvPr>
        </p:nvSpPr>
        <p:spPr bwMode="auto">
          <a:xfrm>
            <a:off x="406401" y="6411385"/>
            <a:ext cx="6745817" cy="366183"/>
          </a:xfrm>
        </p:spPr>
        <p:txBody>
          <a:bodyPr wrap="square" lIns="121917" tIns="60958" rIns="121917" bIns="60958" numCol="1" anchor="t" anchorCtr="0" compatLnSpc="1">
            <a:prstTxWarp prst="textNoShape">
              <a:avLst/>
            </a:prstTxWarp>
          </a:bodyPr>
          <a:lstStyle>
            <a:lvl1pPr>
              <a:defRPr>
                <a:solidFill>
                  <a:schemeClr val="tx1"/>
                </a:solidFill>
                <a:latin typeface="Tahoma" panose="020B0604030504040204" pitchFamily="34" charset="0"/>
                <a:cs typeface="Lucida Sans Unicode" panose="020B0602030504020204" pitchFamily="34" charset="0"/>
              </a:defRPr>
            </a:lvl1pPr>
            <a:lvl2pPr marL="990575" indent="-380990">
              <a:defRPr>
                <a:solidFill>
                  <a:schemeClr val="tx1"/>
                </a:solidFill>
                <a:latin typeface="Tahoma" panose="020B0604030504040204" pitchFamily="34" charset="0"/>
                <a:cs typeface="Lucida Sans Unicode" panose="020B0602030504020204" pitchFamily="34" charset="0"/>
              </a:defRPr>
            </a:lvl2pPr>
            <a:lvl3pPr marL="1523962" indent="-304792">
              <a:defRPr>
                <a:solidFill>
                  <a:schemeClr val="tx1"/>
                </a:solidFill>
                <a:latin typeface="Tahoma" panose="020B0604030504040204" pitchFamily="34" charset="0"/>
                <a:cs typeface="Lucida Sans Unicode" panose="020B0602030504020204" pitchFamily="34" charset="0"/>
              </a:defRPr>
            </a:lvl3pPr>
            <a:lvl4pPr marL="2133547" indent="-304792">
              <a:defRPr>
                <a:solidFill>
                  <a:schemeClr val="tx1"/>
                </a:solidFill>
                <a:latin typeface="Tahoma" panose="020B0604030504040204" pitchFamily="34" charset="0"/>
                <a:cs typeface="Lucida Sans Unicode" panose="020B0602030504020204" pitchFamily="34" charset="0"/>
              </a:defRPr>
            </a:lvl4pPr>
            <a:lvl5pPr marL="2743131" indent="-304792">
              <a:defRPr>
                <a:solidFill>
                  <a:schemeClr val="tx1"/>
                </a:solidFill>
                <a:latin typeface="Tahoma" panose="020B0604030504040204" pitchFamily="34" charset="0"/>
                <a:cs typeface="Lucida Sans Unicode" panose="020B0602030504020204" pitchFamily="34" charset="0"/>
              </a:defRPr>
            </a:lvl5pPr>
            <a:lvl6pPr marL="3352716" indent="-304792" defTabSz="599002" eaLnBrk="0" fontAlgn="base" hangingPunct="0">
              <a:spcBef>
                <a:spcPct val="0"/>
              </a:spcBef>
              <a:spcAft>
                <a:spcPct val="0"/>
              </a:spcAft>
              <a:defRPr>
                <a:solidFill>
                  <a:schemeClr val="tx1"/>
                </a:solidFill>
                <a:latin typeface="Tahoma" panose="020B0604030504040204" pitchFamily="34" charset="0"/>
                <a:cs typeface="Lucida Sans Unicode" panose="020B0602030504020204" pitchFamily="34" charset="0"/>
              </a:defRPr>
            </a:lvl6pPr>
            <a:lvl7pPr marL="3962301" indent="-304792" defTabSz="599002" eaLnBrk="0" fontAlgn="base" hangingPunct="0">
              <a:spcBef>
                <a:spcPct val="0"/>
              </a:spcBef>
              <a:spcAft>
                <a:spcPct val="0"/>
              </a:spcAft>
              <a:defRPr>
                <a:solidFill>
                  <a:schemeClr val="tx1"/>
                </a:solidFill>
                <a:latin typeface="Tahoma" panose="020B0604030504040204" pitchFamily="34" charset="0"/>
                <a:cs typeface="Lucida Sans Unicode" panose="020B0602030504020204" pitchFamily="34" charset="0"/>
              </a:defRPr>
            </a:lvl7pPr>
            <a:lvl8pPr marL="4571886" indent="-304792" defTabSz="599002" eaLnBrk="0" fontAlgn="base" hangingPunct="0">
              <a:spcBef>
                <a:spcPct val="0"/>
              </a:spcBef>
              <a:spcAft>
                <a:spcPct val="0"/>
              </a:spcAft>
              <a:defRPr>
                <a:solidFill>
                  <a:schemeClr val="tx1"/>
                </a:solidFill>
                <a:latin typeface="Tahoma" panose="020B0604030504040204" pitchFamily="34" charset="0"/>
                <a:cs typeface="Lucida Sans Unicode" panose="020B0602030504020204" pitchFamily="34" charset="0"/>
              </a:defRPr>
            </a:lvl8pPr>
            <a:lvl9pPr marL="5181470" indent="-304792" defTabSz="599002" eaLnBrk="0" fontAlgn="base" hangingPunct="0">
              <a:spcBef>
                <a:spcPct val="0"/>
              </a:spcBef>
              <a:spcAft>
                <a:spcPct val="0"/>
              </a:spcAft>
              <a:defRPr>
                <a:solidFill>
                  <a:schemeClr val="tx1"/>
                </a:solidFill>
                <a:latin typeface="Tahoma" panose="020B0604030504040204" pitchFamily="34" charset="0"/>
                <a:cs typeface="Lucida Sans Unicode" panose="020B0602030504020204" pitchFamily="34" charset="0"/>
              </a:defRPr>
            </a:lvl9pPr>
          </a:lstStyle>
          <a:p>
            <a:pPr>
              <a:defRPr/>
            </a:pPr>
            <a:endParaRPr lang="es-ES" altLang="en-US">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5253</TotalTime>
  <Words>1938</Words>
  <Application>Microsoft Office PowerPoint</Application>
  <PresentationFormat>Panorámica</PresentationFormat>
  <Paragraphs>165</Paragraphs>
  <Slides>23</Slides>
  <Notes>7</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23</vt:i4>
      </vt:variant>
    </vt:vector>
  </HeadingPairs>
  <TitlesOfParts>
    <vt:vector size="32" baseType="lpstr">
      <vt:lpstr>Adobe Gothic Std B</vt:lpstr>
      <vt:lpstr>Arial</vt:lpstr>
      <vt:lpstr>Calibri</vt:lpstr>
      <vt:lpstr>Calibri Light</vt:lpstr>
      <vt:lpstr>Garamond</vt:lpstr>
      <vt:lpstr>Monotype Sorts</vt:lpstr>
      <vt:lpstr>Tahoma</vt:lpstr>
      <vt:lpstr>Times New Roman</vt:lpstr>
      <vt:lpstr>Orgánico</vt:lpstr>
      <vt:lpstr>Presentación de PowerPoint</vt:lpstr>
      <vt:lpstr>Presentación de PowerPoint</vt:lpstr>
      <vt:lpstr>Principios de la Ley 29090</vt:lpstr>
      <vt:lpstr>Titulares de Derecho a Edificar</vt:lpstr>
      <vt:lpstr>Definición de Edificación </vt:lpstr>
      <vt:lpstr>Presentación de PowerPoint</vt:lpstr>
      <vt:lpstr>Debemos tener en cuenta los documentos previos</vt:lpstr>
      <vt:lpstr>Efectos de la inscripción de los documentos previos</vt:lpstr>
      <vt:lpstr>  Licencia de edificación</vt:lpstr>
      <vt:lpstr>Modalidades de aprobación de la licencia de edificación</vt:lpstr>
      <vt:lpstr>Pre declaratoria de Fábrica</vt:lpstr>
      <vt:lpstr>Presentación de PowerPoint</vt:lpstr>
      <vt:lpstr>Conformidad de Obra y Declaratoria de edificación </vt:lpstr>
      <vt:lpstr>Artículo 25 Ley 29090</vt:lpstr>
      <vt:lpstr>Presentación de PowerPoint</vt:lpstr>
      <vt:lpstr>Presentación de PowerPoint</vt:lpstr>
      <vt:lpstr>Presentación de PowerPoint</vt:lpstr>
      <vt:lpstr>Presentación de PowerPoint</vt:lpstr>
      <vt:lpstr>Presentación de PowerPoint</vt:lpstr>
      <vt:lpstr>Presentación de PowerPoint</vt:lpstr>
      <vt:lpstr>Implicancias en sede registral – Ley 30830: Procedencia</vt:lpstr>
      <vt:lpstr>Implicancias en sede registral – Ley 30830: Improcedencia</vt:lpstr>
      <vt:lpstr>Implicancias en sede registral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Ronald Alexei Gil Ramirez</dc:creator>
  <cp:lastModifiedBy>Lenovo</cp:lastModifiedBy>
  <cp:revision>492</cp:revision>
  <dcterms:created xsi:type="dcterms:W3CDTF">2016-09-29T16:52:52Z</dcterms:created>
  <dcterms:modified xsi:type="dcterms:W3CDTF">2020-09-02T00:18:20Z</dcterms:modified>
</cp:coreProperties>
</file>